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316" r:id="rId2"/>
    <p:sldId id="400" r:id="rId3"/>
    <p:sldId id="470" r:id="rId4"/>
    <p:sldId id="369" r:id="rId5"/>
    <p:sldId id="471" r:id="rId6"/>
    <p:sldId id="324" r:id="rId7"/>
    <p:sldId id="474" r:id="rId8"/>
    <p:sldId id="472" r:id="rId9"/>
    <p:sldId id="473" r:id="rId10"/>
    <p:sldId id="370" r:id="rId11"/>
    <p:sldId id="354" r:id="rId12"/>
    <p:sldId id="476" r:id="rId13"/>
    <p:sldId id="477" r:id="rId14"/>
    <p:sldId id="481" r:id="rId15"/>
    <p:sldId id="482" r:id="rId16"/>
    <p:sldId id="483" r:id="rId17"/>
    <p:sldId id="371" r:id="rId18"/>
    <p:sldId id="479" r:id="rId19"/>
    <p:sldId id="480" r:id="rId20"/>
    <p:sldId id="398" r:id="rId21"/>
    <p:sldId id="308" r:id="rId22"/>
    <p:sldId id="294" r:id="rId23"/>
    <p:sldId id="484" r:id="rId24"/>
    <p:sldId id="372" r:id="rId25"/>
    <p:sldId id="325" r:id="rId26"/>
    <p:sldId id="326" r:id="rId27"/>
    <p:sldId id="296" r:id="rId28"/>
    <p:sldId id="504" r:id="rId29"/>
    <p:sldId id="485" r:id="rId30"/>
    <p:sldId id="487" r:id="rId31"/>
    <p:sldId id="488" r:id="rId32"/>
    <p:sldId id="489" r:id="rId33"/>
    <p:sldId id="490" r:id="rId34"/>
    <p:sldId id="491" r:id="rId35"/>
    <p:sldId id="492" r:id="rId36"/>
    <p:sldId id="493" r:id="rId37"/>
    <p:sldId id="494" r:id="rId38"/>
    <p:sldId id="495" r:id="rId39"/>
    <p:sldId id="496" r:id="rId40"/>
    <p:sldId id="497" r:id="rId41"/>
    <p:sldId id="498" r:id="rId42"/>
    <p:sldId id="502" r:id="rId43"/>
    <p:sldId id="500" r:id="rId44"/>
    <p:sldId id="501" r:id="rId45"/>
    <p:sldId id="499" r:id="rId46"/>
    <p:sldId id="486" r:id="rId47"/>
    <p:sldId id="297" r:id="rId48"/>
    <p:sldId id="506" r:id="rId49"/>
    <p:sldId id="287" r:id="rId50"/>
    <p:sldId id="298" r:id="rId51"/>
    <p:sldId id="302" r:id="rId52"/>
    <p:sldId id="299" r:id="rId53"/>
    <p:sldId id="300" r:id="rId54"/>
    <p:sldId id="318" r:id="rId55"/>
  </p:sldIdLst>
  <p:sldSz cx="9144000" cy="6858000" type="screen4x3"/>
  <p:notesSz cx="6858000" cy="9144000"/>
  <p:defaultTextStyle>
    <a:defPPr>
      <a:defRPr lang="en-US"/>
    </a:defPPr>
    <a:lvl1pPr algn="ctr" rtl="0" fontAlgn="base">
      <a:spcBef>
        <a:spcPct val="0"/>
      </a:spcBef>
      <a:spcAft>
        <a:spcPct val="0"/>
      </a:spcAft>
      <a:defRPr sz="3200" b="1" kern="1200">
        <a:solidFill>
          <a:schemeClr val="bg1"/>
        </a:solidFill>
        <a:effectLst>
          <a:outerShdw blurRad="38100" dist="38100" dir="2700000" algn="tl">
            <a:srgbClr val="000000">
              <a:alpha val="43137"/>
            </a:srgbClr>
          </a:outerShdw>
        </a:effectLst>
        <a:latin typeface="Arial" charset="0"/>
        <a:ea typeface="+mn-ea"/>
        <a:cs typeface="+mn-cs"/>
      </a:defRPr>
    </a:lvl1pPr>
    <a:lvl2pPr marL="457200" algn="ctr" rtl="0" fontAlgn="base">
      <a:spcBef>
        <a:spcPct val="0"/>
      </a:spcBef>
      <a:spcAft>
        <a:spcPct val="0"/>
      </a:spcAft>
      <a:defRPr sz="3200" b="1" kern="1200">
        <a:solidFill>
          <a:schemeClr val="bg1"/>
        </a:solidFill>
        <a:effectLst>
          <a:outerShdw blurRad="38100" dist="38100" dir="2700000" algn="tl">
            <a:srgbClr val="000000">
              <a:alpha val="43137"/>
            </a:srgbClr>
          </a:outerShdw>
        </a:effectLst>
        <a:latin typeface="Arial" charset="0"/>
        <a:ea typeface="+mn-ea"/>
        <a:cs typeface="+mn-cs"/>
      </a:defRPr>
    </a:lvl2pPr>
    <a:lvl3pPr marL="914400" algn="ctr" rtl="0" fontAlgn="base">
      <a:spcBef>
        <a:spcPct val="0"/>
      </a:spcBef>
      <a:spcAft>
        <a:spcPct val="0"/>
      </a:spcAft>
      <a:defRPr sz="3200" b="1" kern="1200">
        <a:solidFill>
          <a:schemeClr val="bg1"/>
        </a:solidFill>
        <a:effectLst>
          <a:outerShdw blurRad="38100" dist="38100" dir="2700000" algn="tl">
            <a:srgbClr val="000000">
              <a:alpha val="43137"/>
            </a:srgbClr>
          </a:outerShdw>
        </a:effectLst>
        <a:latin typeface="Arial" charset="0"/>
        <a:ea typeface="+mn-ea"/>
        <a:cs typeface="+mn-cs"/>
      </a:defRPr>
    </a:lvl3pPr>
    <a:lvl4pPr marL="1371600" algn="ctr" rtl="0" fontAlgn="base">
      <a:spcBef>
        <a:spcPct val="0"/>
      </a:spcBef>
      <a:spcAft>
        <a:spcPct val="0"/>
      </a:spcAft>
      <a:defRPr sz="3200" b="1" kern="1200">
        <a:solidFill>
          <a:schemeClr val="bg1"/>
        </a:solidFill>
        <a:effectLst>
          <a:outerShdw blurRad="38100" dist="38100" dir="2700000" algn="tl">
            <a:srgbClr val="000000">
              <a:alpha val="43137"/>
            </a:srgbClr>
          </a:outerShdw>
        </a:effectLst>
        <a:latin typeface="Arial" charset="0"/>
        <a:ea typeface="+mn-ea"/>
        <a:cs typeface="+mn-cs"/>
      </a:defRPr>
    </a:lvl4pPr>
    <a:lvl5pPr marL="1828800" algn="ctr" rtl="0" fontAlgn="base">
      <a:spcBef>
        <a:spcPct val="0"/>
      </a:spcBef>
      <a:spcAft>
        <a:spcPct val="0"/>
      </a:spcAft>
      <a:defRPr sz="3200" b="1" kern="1200">
        <a:solidFill>
          <a:schemeClr val="bg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3200" b="1" kern="1200">
        <a:solidFill>
          <a:schemeClr val="bg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3200" b="1" kern="1200">
        <a:solidFill>
          <a:schemeClr val="bg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3200" b="1" kern="1200">
        <a:solidFill>
          <a:schemeClr val="bg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3200" b="1" kern="1200">
        <a:solidFill>
          <a:schemeClr val="bg1"/>
        </a:solidFill>
        <a:effectLst>
          <a:outerShdw blurRad="38100" dist="38100" dir="2700000" algn="tl">
            <a:srgbClr val="000000">
              <a:alpha val="43137"/>
            </a:srgbClr>
          </a:outerShdw>
        </a:effectLst>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615A"/>
    <a:srgbClr val="190551"/>
    <a:srgbClr val="FF5D15"/>
    <a:srgbClr val="D36103"/>
    <a:srgbClr val="920000"/>
    <a:srgbClr val="480808"/>
    <a:srgbClr val="B00000"/>
    <a:srgbClr val="FF500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9733" autoAdjust="0"/>
    <p:restoredTop sz="55600" autoAdjust="0"/>
  </p:normalViewPr>
  <p:slideViewPr>
    <p:cSldViewPr snapToGrid="0" showGuides="1">
      <p:cViewPr>
        <p:scale>
          <a:sx n="60" d="100"/>
          <a:sy n="60" d="100"/>
        </p:scale>
        <p:origin x="-974" y="264"/>
      </p:cViewPr>
      <p:guideLst>
        <p:guide orient="horz" pos="2160"/>
        <p:guide pos="2880"/>
      </p:guideLst>
    </p:cSldViewPr>
  </p:slideViewPr>
  <p:outlineViewPr>
    <p:cViewPr>
      <p:scale>
        <a:sx n="33" d="100"/>
        <a:sy n="33" d="100"/>
      </p:scale>
      <p:origin x="0" y="7896"/>
    </p:cViewPr>
  </p:outlineViewPr>
  <p:notesTextViewPr>
    <p:cViewPr>
      <p:scale>
        <a:sx n="100" d="100"/>
        <a:sy n="100" d="100"/>
      </p:scale>
      <p:origin x="0" y="0"/>
    </p:cViewPr>
  </p:notesTextViewPr>
  <p:sorterViewPr>
    <p:cViewPr>
      <p:scale>
        <a:sx n="20" d="100"/>
        <a:sy n="2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effectLst/>
              </a:defRPr>
            </a:lvl1pPr>
          </a:lstStyle>
          <a:p>
            <a:endParaRPr lang="en-US"/>
          </a:p>
        </p:txBody>
      </p:sp>
      <p:sp>
        <p:nvSpPr>
          <p:cNvPr id="348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effectLst/>
              </a:defRPr>
            </a:lvl1pPr>
          </a:lstStyle>
          <a:p>
            <a:endParaRPr lang="en-US"/>
          </a:p>
        </p:txBody>
      </p:sp>
      <p:sp>
        <p:nvSpPr>
          <p:cNvPr id="348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48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effectLst/>
              </a:defRPr>
            </a:lvl1pPr>
          </a:lstStyle>
          <a:p>
            <a:endParaRPr lang="en-US"/>
          </a:p>
        </p:txBody>
      </p:sp>
      <p:sp>
        <p:nvSpPr>
          <p:cNvPr id="348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effectLst/>
              </a:defRPr>
            </a:lvl1pPr>
          </a:lstStyle>
          <a:p>
            <a:fld id="{561B66F2-4490-4101-9AF6-40065018678B}"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89C3CA-D4DE-407D-B043-3EEBFCBE7BB0}" type="slidenum">
              <a:rPr lang="en-US"/>
              <a:pPr/>
              <a:t>1</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r>
              <a:rPr lang="en-US" dirty="0" smtClean="0"/>
              <a:t>The batholithic rocks that formed beneath the volcanic</a:t>
            </a:r>
            <a:r>
              <a:rPr lang="en-US" baseline="0" dirty="0" smtClean="0"/>
              <a:t> arcs have ages that cluster into three distinct groups. The oldest group is about 210 to 150 million years old, or late Triassic to Jurassic.</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AA8C4C-2212-4B15-8433-5ED755E47AF7}" type="slidenum">
              <a:rPr lang="en-US"/>
              <a:pPr/>
              <a:t>10</a:t>
            </a:fld>
            <a:endParaRPr lang="en-US"/>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p:txBody>
          <a:bodyPr/>
          <a:lstStyle/>
          <a:p>
            <a:r>
              <a:rPr lang="en-US" dirty="0" smtClean="0"/>
              <a:t>The same period of magmatism also produced a few relatively mafic rocks most notably represented</a:t>
            </a:r>
            <a:r>
              <a:rPr lang="en-US" baseline="0" dirty="0" smtClean="0"/>
              <a:t> by the so-called “Map of North America”…</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F1535F-C04B-4384-B66C-B20EA60EBE4D}" type="slidenum">
              <a:rPr lang="en-US"/>
              <a:pPr/>
              <a:t>11</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r>
              <a:rPr lang="en-US" dirty="0" smtClean="0"/>
              <a:t>… which is a diorite</a:t>
            </a:r>
            <a:r>
              <a:rPr lang="en-US" baseline="0" dirty="0" smtClean="0"/>
              <a:t> intrusion on the east face of El Capitan.</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Viewed from the right angle and degree</a:t>
            </a:r>
            <a:r>
              <a:rPr lang="en-US" baseline="0" dirty="0" smtClean="0"/>
              <a:t> of </a:t>
            </a:r>
            <a:r>
              <a:rPr lang="en-US" dirty="0" smtClean="0"/>
              <a:t>tolerance …</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resemblance,</a:t>
            </a:r>
            <a:r>
              <a:rPr lang="en-US" baseline="0" dirty="0" smtClean="0"/>
              <a:t> albeit crude, is obvious. Given the position of Baja California, perhaps this is a version of what North America will look like in the geologic future. </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Western and Minor Intrusive Suites were emplaced early in the ocean-continent collision known as the Nevadan Orogeny. Since the accretionary wedge was relatively small and the angle of subduction relatively steep at </a:t>
            </a:r>
            <a:r>
              <a:rPr lang="en-US" baseline="0" dirty="0" smtClean="0"/>
              <a:t>the time, </a:t>
            </a:r>
            <a:r>
              <a:rPr lang="en-US" baseline="0" dirty="0" smtClean="0"/>
              <a:t>subduction-generated magmatism occurred fairly close to the trench.</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a:t>
            </a:r>
            <a:r>
              <a:rPr lang="en-US" baseline="0" dirty="0" smtClean="0"/>
              <a:t> the accelerating westward motion of the North American </a:t>
            </a:r>
            <a:r>
              <a:rPr lang="en-US" baseline="0" dirty="0" smtClean="0"/>
              <a:t>plate, </a:t>
            </a:r>
            <a:r>
              <a:rPr lang="en-US" baseline="0" dirty="0" smtClean="0"/>
              <a:t>combined with a growing accretionary </a:t>
            </a:r>
            <a:r>
              <a:rPr lang="en-US" baseline="0" dirty="0" smtClean="0"/>
              <a:t>wedge, </a:t>
            </a:r>
            <a:r>
              <a:rPr lang="en-US" baseline="0" dirty="0" smtClean="0"/>
              <a:t>flattened the subduction angle …</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such that by the late </a:t>
            </a:r>
            <a:r>
              <a:rPr lang="en-US" dirty="0" smtClean="0"/>
              <a:t>Cretaceous,</a:t>
            </a:r>
            <a:r>
              <a:rPr lang="en-US" baseline="0" dirty="0" smtClean="0"/>
              <a:t> </a:t>
            </a:r>
            <a:r>
              <a:rPr lang="en-US" baseline="0" dirty="0" smtClean="0"/>
              <a:t>arc magmatism had shifted eastward and emplaced the “Tuolumne Intrusive Suite”.</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97CD51-AC70-4A05-8D48-85D5B7C90164}" type="slidenum">
              <a:rPr lang="en-US"/>
              <a:pPr/>
              <a:t>17</a:t>
            </a:fld>
            <a:endParaRPr lang="en-US"/>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r>
              <a:rPr lang="en-US" dirty="0" smtClean="0"/>
              <a:t>This suite of plutonic</a:t>
            </a:r>
            <a:r>
              <a:rPr lang="en-US" baseline="0" dirty="0" smtClean="0"/>
              <a:t> igneous rocks is about 95 to 80 million years old and is geologically well known as the rock of which Half Dome is made.</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we superimpose</a:t>
            </a:r>
            <a:r>
              <a:rPr lang="en-US" baseline="0" dirty="0" smtClean="0"/>
              <a:t> the geologic map onto Yosemite’s topography in Google Earth …</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we can see the pink,</a:t>
            </a:r>
            <a:r>
              <a:rPr lang="en-US" baseline="0" dirty="0" smtClean="0"/>
              <a:t> dashed-pattern of the </a:t>
            </a:r>
            <a:r>
              <a:rPr lang="en-US" dirty="0" smtClean="0"/>
              <a:t>Tuolumne</a:t>
            </a:r>
            <a:r>
              <a:rPr lang="en-US" baseline="0" dirty="0" smtClean="0"/>
              <a:t> Intrusive Suite covering the eastern part of the park in the background, while the Western Intrusive Suite (solid colors) covers the foreground.</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These oldest of the batholithic rocks are shown in purple here and tend to be mostly diorite and gabbro. </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contact between the two intrusive suites is complex and includes syn-batholithic</a:t>
            </a:r>
            <a:r>
              <a:rPr lang="en-US" baseline="0" dirty="0" smtClean="0"/>
              <a:t> roof pendants as well as a spectrum of various plutonic rocks genetically related to the emplacement of the Tuolumne Intrusive Suite.</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we expand the previous map area</a:t>
            </a:r>
            <a:r>
              <a:rPr lang="en-US" baseline="0" dirty="0" smtClean="0"/>
              <a:t> several times we can see the vast Tuolumne Intrusive Suite in its </a:t>
            </a:r>
            <a:r>
              <a:rPr lang="en-US" baseline="0" dirty="0" smtClean="0"/>
              <a:t>entirety, </a:t>
            </a:r>
            <a:r>
              <a:rPr lang="en-US" baseline="0" dirty="0" smtClean="0"/>
              <a:t>covering almost the entire eastern portion of the park.</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826448-7A66-40DF-B45A-4D2C03599753}" type="slidenum">
              <a:rPr lang="en-US"/>
              <a:pPr/>
              <a:t>22</a:t>
            </a:fld>
            <a:endParaRPr 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US" dirty="0" smtClean="0"/>
              <a:t>Shaped something like a horse sitting on </a:t>
            </a:r>
            <a:r>
              <a:rPr lang="en-US" dirty="0" smtClean="0"/>
              <a:t>its </a:t>
            </a:r>
            <a:r>
              <a:rPr lang="en-US" dirty="0" smtClean="0"/>
              <a:t>rear, the Tuolumne</a:t>
            </a:r>
            <a:r>
              <a:rPr lang="en-US" baseline="0" dirty="0" smtClean="0"/>
              <a:t> Intrusive Suite is a world-class example of a “nested” pluton. </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826448-7A66-40DF-B45A-4D2C03599753}" type="slidenum">
              <a:rPr lang="en-US"/>
              <a:pPr/>
              <a:t>23</a:t>
            </a:fld>
            <a:endParaRPr 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US" dirty="0" smtClean="0"/>
              <a:t>Like nested bowls, the term implies</a:t>
            </a:r>
            <a:r>
              <a:rPr lang="en-US" baseline="0" dirty="0" smtClean="0"/>
              <a:t> that progressively smaller plutons are concentrically “stacked” inside larger plutons.</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EE6562-EA1C-4154-AC36-316CD61EF581}" type="slidenum">
              <a:rPr lang="en-US"/>
              <a:pPr/>
              <a:t>24</a:t>
            </a:fld>
            <a:endParaRPr lang="en-US"/>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p:txBody>
          <a:bodyPr/>
          <a:lstStyle/>
          <a:p>
            <a:r>
              <a:rPr lang="en-US" dirty="0" smtClean="0"/>
              <a:t>As is typically the case for nested plutons,</a:t>
            </a:r>
            <a:r>
              <a:rPr lang="en-US" baseline="0" dirty="0" smtClean="0"/>
              <a:t> the Tuolumne Intrusive Suite is more mafic on the outside and felsic on the inside. Less common in nested plutons (but certainly not rare) are Tuolumne’s textural differences, which vary from equigranular on the </a:t>
            </a:r>
            <a:r>
              <a:rPr lang="en-US" baseline="0" dirty="0" smtClean="0"/>
              <a:t>outside, </a:t>
            </a:r>
            <a:r>
              <a:rPr lang="en-US" baseline="0" dirty="0" smtClean="0"/>
              <a:t>to commonly porphyritic textures on the inside.</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0A9ED1-36B3-4AE0-A0EE-EDF16983E4FD}" type="slidenum">
              <a:rPr lang="en-US"/>
              <a:pPr/>
              <a:t>25</a:t>
            </a:fld>
            <a:endParaRPr lang="en-US"/>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r>
              <a:rPr lang="en-US" dirty="0" smtClean="0"/>
              <a:t>We can see this pattern in the Half </a:t>
            </a:r>
            <a:r>
              <a:rPr lang="en-US" dirty="0"/>
              <a:t>D</a:t>
            </a:r>
            <a:r>
              <a:rPr lang="en-US" dirty="0" smtClean="0"/>
              <a:t>ome Granodiorite. This</a:t>
            </a:r>
            <a:r>
              <a:rPr lang="en-US" baseline="0" dirty="0" smtClean="0"/>
              <a:t> piece is near the outside edge of the Tuolumne Intrusive Suite. Notice that all of its crystals are about the same size.</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A81E6B-CDB8-4953-9708-027411160302}" type="slidenum">
              <a:rPr lang="en-US"/>
              <a:pPr/>
              <a:t>26</a:t>
            </a:fld>
            <a:endParaRPr lang="en-US"/>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In this specimen taken from further</a:t>
            </a:r>
            <a:r>
              <a:rPr lang="en-US" baseline="0" dirty="0" smtClean="0"/>
              <a:t> inside the suite, n</a:t>
            </a:r>
            <a:r>
              <a:rPr lang="en-US" dirty="0" smtClean="0"/>
              <a:t>otice that some of the crystals are much larger than others and thus the texture is </a:t>
            </a:r>
            <a:r>
              <a:rPr lang="en-US" baseline="0" dirty="0" smtClean="0"/>
              <a:t>porphyritic.</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DF973D-90ED-4E7F-95F2-B6ABBC22C933}" type="slidenum">
              <a:rPr lang="en-US"/>
              <a:pPr/>
              <a:t>27</a:t>
            </a:fld>
            <a:endParaRPr 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en-US" dirty="0" smtClean="0"/>
              <a:t>Towards</a:t>
            </a:r>
            <a:r>
              <a:rPr lang="en-US" baseline="0" dirty="0" smtClean="0"/>
              <a:t> the center of the suite the composition and texture is so much different than the </a:t>
            </a:r>
            <a:r>
              <a:rPr lang="en-US" baseline="0" dirty="0" smtClean="0"/>
              <a:t>edge, </a:t>
            </a:r>
            <a:r>
              <a:rPr lang="en-US" baseline="0" dirty="0" smtClean="0"/>
              <a:t>that a different formation name is given. The Cathedral Peak Granodiorite is blatantly </a:t>
            </a:r>
            <a:r>
              <a:rPr lang="en-US" baseline="0" dirty="0" smtClean="0"/>
              <a:t>porphyritic, </a:t>
            </a:r>
            <a:r>
              <a:rPr lang="en-US" baseline="0" dirty="0" smtClean="0"/>
              <a:t>with huge alkali feldspar crystals (phenocrysts).</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DF973D-90ED-4E7F-95F2-B6ABBC22C933}" type="slidenum">
              <a:rPr lang="en-US"/>
              <a:pPr/>
              <a:t>28</a:t>
            </a:fld>
            <a:endParaRPr 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en-US" dirty="0" smtClean="0"/>
              <a:t>Porphyries always indicate two</a:t>
            </a:r>
            <a:r>
              <a:rPr lang="en-US" baseline="0" dirty="0" smtClean="0"/>
              <a:t> different cooling rates – very slow cooling for the large phenocrysts and more rapid cooling for the finer matrix crystals. As we will see, the models for producing nested plutons not only account for the silica variations seen, but also explain the formation of porphyritic textures.</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model works something like this: Since the lower part</a:t>
            </a:r>
            <a:r>
              <a:rPr lang="en-US" baseline="0" dirty="0" smtClean="0"/>
              <a:t> of the crust is ductile …</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They are intruded by the younger and generally more felsic plutonic rocks shown in the darker pink here…</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plutons,</a:t>
            </a:r>
            <a:r>
              <a:rPr lang="en-US" baseline="0" dirty="0" smtClean="0"/>
              <a:t> driven by their relative buoyancy, will rise from </a:t>
            </a:r>
            <a:r>
              <a:rPr lang="en-US" dirty="0" smtClean="0"/>
              <a:t>subduction zones and</a:t>
            </a:r>
            <a:r>
              <a:rPr lang="en-US" baseline="0" dirty="0" smtClean="0"/>
              <a:t> work their way into the pliable lower crust ...</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until they encounter crust</a:t>
            </a:r>
            <a:r>
              <a:rPr lang="en-US" baseline="0" dirty="0" smtClean="0"/>
              <a:t> equal to their own density.</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Since this takes</a:t>
            </a:r>
            <a:r>
              <a:rPr lang="en-US" baseline="0" dirty="0" smtClean="0"/>
              <a:t> place near the bottom of the crust, the cooling rate is very slow, which gives ample time for fractionation of the magma to occur. Like an ice cube freezing, cooling progresses inward such that at some point the outside of the pluton will be solidified while the inside is still magma. Because low silica (mafic) minerals are the first to crystallize from a cooling silicate magma (remember Bowen’s Reaction Series?), the solidified margin of the pluton will be lower in silica than the interior. The magma has now separated, (fractionated) into different components based on silica content. Any crystals growing in the magma at this time will be relatively large because the cooling rate is so slow.</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 magma density decreases as silica increases, the residual, silica-rich magma will be buoyed</a:t>
            </a:r>
            <a:r>
              <a:rPr lang="en-US" baseline="0" dirty="0" smtClean="0"/>
              <a:t> upwards until </a:t>
            </a:r>
            <a:r>
              <a:rPr lang="en-US" baseline="0" dirty="0" smtClean="0"/>
              <a:t>again </a:t>
            </a:r>
            <a:r>
              <a:rPr lang="en-US" baseline="0" dirty="0" smtClean="0"/>
              <a:t>it encounters crust equal to its own density.</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a:t>
            </a:r>
            <a:r>
              <a:rPr lang="en-US" baseline="0" dirty="0" smtClean="0"/>
              <a:t> t</a:t>
            </a:r>
            <a:r>
              <a:rPr lang="en-US" dirty="0" smtClean="0"/>
              <a:t>his magma cools,</a:t>
            </a:r>
            <a:r>
              <a:rPr lang="en-US" baseline="0" dirty="0" smtClean="0"/>
              <a:t> the faster cooling rate near the surface causes the upper portion of the magma to solidify without fractionation while the lower portion continues to undergo fractionation, producing further silica enrichment in the residual magma.</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buoyancy</a:t>
            </a:r>
            <a:r>
              <a:rPr lang="en-US" baseline="0" dirty="0" smtClean="0"/>
              <a:t> of that silica-enriched magma will cause it to rise as a second pulse of magma forced into the center of the first pulse.</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this</a:t>
            </a:r>
            <a:r>
              <a:rPr lang="en-US" baseline="0" dirty="0" smtClean="0"/>
              <a:t> second batch of magma crystallizes, not only will it have more silica than the first batch, but it is likely to be porphyritic as well. That’s because it began crystallizing at depth where cooling is slow and large crystals form, but it competed crystallization nearer to the surface, where cooling is faster and smaller crystals form.</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alternate model</a:t>
            </a:r>
            <a:r>
              <a:rPr lang="en-US" baseline="0" dirty="0" smtClean="0"/>
              <a:t> for nested plutons relies on deferent degrees of partial melting to achieve the silica variations, but again could produce the porphyritic textures through crystallization at different depths. Here, a pluton gets stuck at the base of the continental crust …</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where it</a:t>
            </a:r>
            <a:r>
              <a:rPr lang="en-US" baseline="0" dirty="0" smtClean="0"/>
              <a:t> generates a more silica-rich magma by partially melting the base of the continental crust. Silica enrichment buoys the partial melt further upward into the continental crust while the original pluton and residual solids from partial melting become part of the lower crust and upper mantle.</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a smaller pluton</a:t>
            </a:r>
            <a:r>
              <a:rPr lang="en-US" baseline="0" dirty="0" smtClean="0"/>
              <a:t> gets trapped at the base of the crust, …</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0985E2-D7C4-41E9-87A2-47BB1C7E824D}" type="slidenum">
              <a:rPr lang="en-US"/>
              <a:pPr/>
              <a:t>4</a:t>
            </a:fld>
            <a:endParaRPr lang="en-US"/>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r>
              <a:rPr lang="en-US" dirty="0" smtClean="0"/>
              <a:t>… which belong to the second group of</a:t>
            </a:r>
            <a:r>
              <a:rPr lang="en-US" baseline="0" dirty="0" smtClean="0"/>
              <a:t> batholithic rocks, mostly represented by the Western Intrusive Suite. At 120 to 100 million years </a:t>
            </a:r>
            <a:r>
              <a:rPr lang="en-US" baseline="0" dirty="0" smtClean="0"/>
              <a:t>old, </a:t>
            </a:r>
            <a:r>
              <a:rPr lang="en-US" baseline="0" dirty="0" smtClean="0"/>
              <a:t>the Western Intrusive Suite is Cretaceous in age. </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only</a:t>
            </a:r>
            <a:r>
              <a:rPr lang="en-US" baseline="0" dirty="0" smtClean="0"/>
              <a:t> a small portion of the crust will </a:t>
            </a:r>
            <a:r>
              <a:rPr lang="en-US" baseline="0" dirty="0" smtClean="0"/>
              <a:t>melt, </a:t>
            </a:r>
            <a:r>
              <a:rPr lang="en-US" baseline="0" dirty="0" smtClean="0"/>
              <a:t>which will be only the very most silica-rich minerals. Thus this partial melt will be smaller in volume but greater in silica concentration.</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Again</a:t>
            </a:r>
            <a:r>
              <a:rPr lang="en-US" baseline="0" dirty="0" smtClean="0"/>
              <a:t> a nested pluton is produced with a more silica-rich center, but this model may not produce as distinctly porphyritic rocks as the first.</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development of the Tuolumne Intrusive Suite probably</a:t>
            </a:r>
            <a:r>
              <a:rPr lang="en-US" baseline="0" dirty="0" smtClean="0"/>
              <a:t> involved one or both of these mechanisms. Detailed field study of the suite indicates that the first pulse of magma solidified to produce the relatively mafic-rich granodiorite of Kuna Crest. Before this magma had completely solidified …</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a:t>
            </a:r>
            <a:r>
              <a:rPr lang="en-US" baseline="0" dirty="0" smtClean="0"/>
              <a:t> surge of fresh magma locally </a:t>
            </a:r>
            <a:r>
              <a:rPr lang="en-US" baseline="0" dirty="0" smtClean="0"/>
              <a:t>breached </a:t>
            </a:r>
            <a:r>
              <a:rPr lang="en-US" baseline="0" dirty="0" smtClean="0"/>
              <a:t>the Kuna Crest and </a:t>
            </a:r>
            <a:r>
              <a:rPr lang="en-US" baseline="0" dirty="0" smtClean="0"/>
              <a:t>solidified </a:t>
            </a:r>
            <a:r>
              <a:rPr lang="en-US" baseline="0" dirty="0" smtClean="0"/>
              <a:t>as the equigranular phase of the Half Dome Granodiorite. Before this magma completely </a:t>
            </a:r>
            <a:r>
              <a:rPr lang="en-US" baseline="0" dirty="0" smtClean="0"/>
              <a:t>solidified </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 new pulse of magma </a:t>
            </a:r>
            <a:r>
              <a:rPr lang="en-US" dirty="0" smtClean="0"/>
              <a:t>intruded and formed </a:t>
            </a:r>
            <a:r>
              <a:rPr lang="en-US" dirty="0" smtClean="0"/>
              <a:t>the porphyritic</a:t>
            </a:r>
            <a:r>
              <a:rPr lang="en-US" baseline="0" dirty="0" smtClean="0"/>
              <a:t> phase of the Half Dome Granodiorite.</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third</a:t>
            </a:r>
            <a:r>
              <a:rPr lang="en-US" baseline="0" dirty="0" smtClean="0"/>
              <a:t> surge of magma was followed by the solidification of the Cathedral Peak Granodiorite and emplacement of the Johnson Granite Porphyry.</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Well if your head hasn’t exploded</a:t>
            </a:r>
            <a:r>
              <a:rPr lang="en-US" baseline="0" dirty="0" smtClean="0"/>
              <a:t> with all those magma surges, you might think you have a pretty good understanding of magmatic processes now.</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1D9BA1-0D63-46C1-80EE-7958B3E4E1F8}" type="slidenum">
              <a:rPr lang="en-US"/>
              <a:pPr/>
              <a:t>47</a:t>
            </a:fld>
            <a:endParaRPr 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r>
              <a:rPr lang="en-US" dirty="0" smtClean="0"/>
              <a:t>Well think again!</a:t>
            </a:r>
            <a:r>
              <a:rPr lang="en-US" baseline="0" dirty="0" smtClean="0"/>
              <a:t> </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1D9BA1-0D63-46C1-80EE-7958B3E4E1F8}" type="slidenum">
              <a:rPr lang="en-US"/>
              <a:pPr/>
              <a:t>48</a:t>
            </a:fld>
            <a:endParaRPr 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r>
              <a:rPr lang="en-US" dirty="0" smtClean="0"/>
              <a:t>The Tuolumne</a:t>
            </a:r>
            <a:r>
              <a:rPr lang="en-US" baseline="0" dirty="0" smtClean="0"/>
              <a:t> Intrusive Suite is notorious for boggling geologists with fiendish textures and bizarre structural relationships.</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2EFD85-E37B-40A2-8626-CFB680FE12BA}" type="slidenum">
              <a:rPr lang="en-US"/>
              <a:pPr/>
              <a:t>49</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pPr>
              <a:lnSpc>
                <a:spcPct val="80000"/>
              </a:lnSpc>
            </a:pPr>
            <a:r>
              <a:rPr lang="en-US" sz="1000" dirty="0" smtClean="0"/>
              <a:t>There are places</a:t>
            </a:r>
            <a:r>
              <a:rPr lang="en-US" sz="1000" baseline="0" dirty="0" smtClean="0"/>
              <a:t> where these plutonic rocks take on down-right sedimentary textures.</a:t>
            </a:r>
            <a:endParaRPr lang="en-US" sz="10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The massive granite monolith of El Capitan is representative of the Western Intrusive Suite.</a:t>
            </a:r>
            <a:endParaRPr lang="en-US" dirty="0" smtClean="0"/>
          </a:p>
          <a:p>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9346FA-B198-44B7-AC1D-210395F32260}" type="slidenum">
              <a:rPr lang="en-US"/>
              <a:pPr/>
              <a:t>50</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r>
              <a:rPr lang="en-US" dirty="0" smtClean="0"/>
              <a:t>Yet layers</a:t>
            </a:r>
            <a:r>
              <a:rPr lang="en-US" baseline="0" dirty="0" smtClean="0"/>
              <a:t> can be abruptly juxtaposed against perfectly ordinary crystalline textures.</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F72526-687C-448D-8EF6-5469A410A7E6}" type="slidenum">
              <a:rPr lang="en-US"/>
              <a:pPr/>
              <a:t>51</a:t>
            </a:fld>
            <a:endParaRPr 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r>
              <a:rPr lang="en-US" dirty="0" smtClean="0"/>
              <a:t>I’ll not explain these …</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0C657E-13F1-48CF-8324-A8CEB5015549}" type="slidenum">
              <a:rPr lang="en-US"/>
              <a:pPr/>
              <a:t>52</a:t>
            </a:fld>
            <a:endParaRPr 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r>
              <a:rPr lang="en-US" dirty="0" smtClean="0"/>
              <a:t>… because I can’t!</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6E795C-166D-40A3-8343-F7F741137ACB}" type="slidenum">
              <a:rPr lang="en-US"/>
              <a:pPr/>
              <a:t>53</a:t>
            </a:fld>
            <a:endParaRPr 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r>
              <a:rPr lang="en-US" dirty="0" smtClean="0"/>
              <a:t>There</a:t>
            </a:r>
            <a:r>
              <a:rPr lang="en-US" baseline="0" dirty="0" smtClean="0"/>
              <a:t> even are textures that resemble turbidites!</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89A5E3-81BA-45EC-8DCC-4476D2A29B52}" type="slidenum">
              <a:rPr lang="en-US"/>
              <a:pPr/>
              <a:t>54</a:t>
            </a:fld>
            <a:endParaRPr lang="en-US"/>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r>
              <a:rPr lang="en-US" dirty="0" smtClean="0"/>
              <a:t>But my</a:t>
            </a:r>
            <a:r>
              <a:rPr lang="en-US" baseline="0" dirty="0" smtClean="0"/>
              <a:t> </a:t>
            </a:r>
            <a:r>
              <a:rPr lang="en-US" baseline="0" dirty="0" smtClean="0"/>
              <a:t>favorites </a:t>
            </a:r>
            <a:r>
              <a:rPr lang="en-US" baseline="0" dirty="0" smtClean="0"/>
              <a:t>are the magma worms!</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B48AA0-3BB4-49BC-BAE7-5F2CB9187983}" type="slidenum">
              <a:rPr lang="en-US"/>
              <a:pPr/>
              <a:t>6</a:t>
            </a:fld>
            <a:endParaRPr lang="en-US"/>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r>
              <a:rPr lang="en-US" baseline="0" dirty="0" smtClean="0"/>
              <a:t>The </a:t>
            </a:r>
            <a:r>
              <a:rPr lang="en-US" dirty="0" smtClean="0"/>
              <a:t>El </a:t>
            </a:r>
            <a:r>
              <a:rPr lang="en-US" dirty="0"/>
              <a:t>Capitan Granite </a:t>
            </a:r>
            <a:r>
              <a:rPr lang="en-US" dirty="0" smtClean="0"/>
              <a:t>is a beautiful rock</a:t>
            </a:r>
            <a:r>
              <a:rPr lang="en-US" baseline="0" dirty="0" smtClean="0"/>
              <a:t> comprised of slow-cooled, clearly visible crystals. </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B48AA0-3BB4-49BC-BAE7-5F2CB9187983}" type="slidenum">
              <a:rPr lang="en-US"/>
              <a:pPr/>
              <a:t>7</a:t>
            </a:fld>
            <a:endParaRPr lang="en-US"/>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r>
              <a:rPr lang="en-US" dirty="0" smtClean="0"/>
              <a:t>Typical</a:t>
            </a:r>
            <a:r>
              <a:rPr lang="en-US" baseline="0" dirty="0" smtClean="0"/>
              <a:t> of granitic rocks, it </a:t>
            </a:r>
            <a:r>
              <a:rPr lang="en-US" dirty="0" smtClean="0"/>
              <a:t>contains few dark minerals and is mostly quartz </a:t>
            </a:r>
            <a:r>
              <a:rPr lang="en-US" dirty="0"/>
              <a:t>(gray glassy looking grains), </a:t>
            </a:r>
            <a:r>
              <a:rPr lang="en-US" dirty="0" smtClean="0"/>
              <a:t>….</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B48AA0-3BB4-49BC-BAE7-5F2CB9187983}" type="slidenum">
              <a:rPr lang="en-US"/>
              <a:pPr/>
              <a:t>8</a:t>
            </a:fld>
            <a:endParaRPr lang="en-US"/>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r>
              <a:rPr lang="en-US" dirty="0" smtClean="0"/>
              <a:t>… and alkali feldspar (white grains).</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B48AA0-3BB4-49BC-BAE7-5F2CB9187983}" type="slidenum">
              <a:rPr lang="en-US"/>
              <a:pPr/>
              <a:t>9</a:t>
            </a:fld>
            <a:endParaRPr lang="en-US"/>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r>
              <a:rPr lang="en-US" dirty="0" smtClean="0"/>
              <a:t>The few ferromagnesian</a:t>
            </a:r>
            <a:r>
              <a:rPr lang="en-US" baseline="0" dirty="0" smtClean="0"/>
              <a:t> minerals here are mostly </a:t>
            </a:r>
            <a:r>
              <a:rPr lang="en-US" dirty="0" smtClean="0"/>
              <a:t>biotite mica (black grains).</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6D4D96F-31AF-48BC-A4F2-FA33A3984ACB}"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8EFBAC8-470D-4C43-B586-41104B95B8C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0A977E-8A21-4E66-8BDA-C1F28397433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6D14BB5-5061-4CF0-8529-38D8B601A11A}"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7ACE5C2-9048-42A3-A8F8-A8A63AC5EF8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A0F68AE-4E44-4C25-9E60-9298DF36756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533EBCE-5DB2-49FE-B779-57C9980FC7A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39C4D60-CC1D-4D35-8A6B-E023B9D6465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4BDE0F8-E0E2-4BF5-8BB6-D37A47BE74E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A6BB07E-090C-46D1-AA0D-7ABCB7D67025}"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351E6C1-CD68-44D6-B6BD-1B4131551CCE}"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effectLst/>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effectLst/>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effectLst/>
              </a:defRPr>
            </a:lvl1pPr>
          </a:lstStyle>
          <a:p>
            <a:fld id="{30AC7CBA-341A-494A-904E-92C3D8A9C8F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tiff"/></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3.tif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17.jpeg"/><Relationship Id="rId7"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hyperlink" Target="http://www.starships.com/Photos/WWspace1-620px.jpg"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8.tiff"/></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0" y="457200"/>
            <a:ext cx="9144000" cy="579438"/>
          </a:xfrm>
          <a:prstGeom prst="rect">
            <a:avLst/>
          </a:prstGeom>
          <a:noFill/>
          <a:ln w="9525">
            <a:noFill/>
            <a:miter lim="800000"/>
            <a:headEnd/>
            <a:tailEnd/>
          </a:ln>
          <a:effectLst/>
        </p:spPr>
        <p:txBody>
          <a:bodyPr>
            <a:spAutoFit/>
          </a:bodyPr>
          <a:lstStyle/>
          <a:p>
            <a:pPr>
              <a:spcBef>
                <a:spcPct val="50000"/>
              </a:spcBef>
            </a:pPr>
            <a:r>
              <a:rPr lang="en-US" u="sng" dirty="0"/>
              <a:t>BATHOLITHIC ROCKS</a:t>
            </a:r>
          </a:p>
        </p:txBody>
      </p:sp>
      <p:sp>
        <p:nvSpPr>
          <p:cNvPr id="119811" name="Text Box 3"/>
          <p:cNvSpPr txBox="1">
            <a:spLocks noChangeArrowheads="1"/>
          </p:cNvSpPr>
          <p:nvPr/>
        </p:nvSpPr>
        <p:spPr bwMode="auto">
          <a:xfrm>
            <a:off x="0" y="1371600"/>
            <a:ext cx="9144000" cy="4893647"/>
          </a:xfrm>
          <a:prstGeom prst="rect">
            <a:avLst/>
          </a:prstGeom>
          <a:noFill/>
          <a:ln w="9525">
            <a:noFill/>
            <a:miter lim="800000"/>
            <a:headEnd/>
            <a:tailEnd/>
          </a:ln>
          <a:effectLst/>
        </p:spPr>
        <p:txBody>
          <a:bodyPr>
            <a:spAutoFit/>
          </a:bodyPr>
          <a:lstStyle/>
          <a:p>
            <a:pPr marL="342900" indent="-342900" algn="l">
              <a:spcBef>
                <a:spcPct val="50000"/>
              </a:spcBef>
              <a:buFontTx/>
              <a:buAutoNum type="arabicPeriod"/>
            </a:pPr>
            <a:r>
              <a:rPr lang="en-US" sz="2400" dirty="0"/>
              <a:t>210-150mya (Triassic to Jurassic)</a:t>
            </a:r>
          </a:p>
          <a:p>
            <a:pPr marL="342900" indent="-342900" algn="l">
              <a:spcBef>
                <a:spcPct val="50000"/>
              </a:spcBef>
              <a:buFontTx/>
              <a:buAutoNum type="arabicPeriod"/>
            </a:pPr>
            <a:r>
              <a:rPr lang="en-US" sz="2400" dirty="0">
                <a:solidFill>
                  <a:schemeClr val="bg2"/>
                </a:solidFill>
                <a:effectLst/>
              </a:rPr>
              <a:t>120-100mya (Cretaceous)</a:t>
            </a:r>
          </a:p>
          <a:p>
            <a:pPr marL="800100" lvl="1" indent="-342900" algn="l">
              <a:spcBef>
                <a:spcPct val="50000"/>
              </a:spcBef>
              <a:buFontTx/>
              <a:buChar char="•"/>
            </a:pPr>
            <a:r>
              <a:rPr lang="en-US" sz="2400" dirty="0">
                <a:solidFill>
                  <a:schemeClr val="bg2"/>
                </a:solidFill>
                <a:effectLst/>
              </a:rPr>
              <a:t>Western Intrusive Suite (El Capitan Granite)</a:t>
            </a:r>
          </a:p>
          <a:p>
            <a:pPr marL="800100" lvl="1" indent="-342900" algn="l">
              <a:spcBef>
                <a:spcPct val="50000"/>
              </a:spcBef>
              <a:buFontTx/>
              <a:buChar char="•"/>
            </a:pPr>
            <a:r>
              <a:rPr lang="en-US" sz="2400" dirty="0">
                <a:solidFill>
                  <a:schemeClr val="bg2"/>
                </a:solidFill>
                <a:effectLst/>
              </a:rPr>
              <a:t>Minor Intrusive Suite (“Map of N. America”)</a:t>
            </a:r>
          </a:p>
          <a:p>
            <a:pPr marL="342900" indent="-342900" algn="l">
              <a:spcBef>
                <a:spcPct val="50000"/>
              </a:spcBef>
              <a:buFontTx/>
              <a:buAutoNum type="arabicPeriod"/>
            </a:pPr>
            <a:r>
              <a:rPr lang="en-US" sz="2400" dirty="0">
                <a:solidFill>
                  <a:schemeClr val="bg2"/>
                </a:solidFill>
                <a:effectLst/>
              </a:rPr>
              <a:t>95-80mya (Cretaceous)</a:t>
            </a:r>
          </a:p>
          <a:p>
            <a:pPr marL="800100" lvl="1" indent="-342900" algn="l">
              <a:spcBef>
                <a:spcPct val="50000"/>
              </a:spcBef>
              <a:buFontTx/>
              <a:buChar char="•"/>
            </a:pPr>
            <a:r>
              <a:rPr lang="en-US" sz="2400" dirty="0">
                <a:solidFill>
                  <a:schemeClr val="bg2"/>
                </a:solidFill>
                <a:effectLst/>
              </a:rPr>
              <a:t>Tuolumne Intrusive Suite (Half Dome)</a:t>
            </a:r>
          </a:p>
          <a:p>
            <a:pPr marL="1257300" lvl="2" indent="-342900" algn="l">
              <a:spcBef>
                <a:spcPct val="50000"/>
              </a:spcBef>
              <a:buFontTx/>
              <a:buChar char="•"/>
            </a:pPr>
            <a:r>
              <a:rPr lang="en-US" sz="2400" dirty="0">
                <a:solidFill>
                  <a:schemeClr val="bg2"/>
                </a:solidFill>
                <a:effectLst/>
              </a:rPr>
              <a:t>A “nested” pluton</a:t>
            </a:r>
          </a:p>
          <a:p>
            <a:pPr marL="1714500" lvl="3" indent="-342900" algn="l">
              <a:spcBef>
                <a:spcPct val="50000"/>
              </a:spcBef>
              <a:buFontTx/>
              <a:buChar char="•"/>
            </a:pPr>
            <a:r>
              <a:rPr lang="en-US" sz="2400" dirty="0">
                <a:solidFill>
                  <a:schemeClr val="bg2"/>
                </a:solidFill>
                <a:effectLst/>
              </a:rPr>
              <a:t>Inside – felsic and porphyritic</a:t>
            </a:r>
          </a:p>
          <a:p>
            <a:pPr marL="1714500" lvl="3" indent="-342900" algn="l">
              <a:spcBef>
                <a:spcPct val="50000"/>
              </a:spcBef>
              <a:buFontTx/>
              <a:buChar char="•"/>
            </a:pPr>
            <a:r>
              <a:rPr lang="en-US" sz="2400" dirty="0">
                <a:solidFill>
                  <a:schemeClr val="bg2"/>
                </a:solidFill>
                <a:effectLst/>
              </a:rPr>
              <a:t>Outside – mafic and equigranular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231426" name="Text Box 2"/>
          <p:cNvSpPr txBox="1">
            <a:spLocks noChangeArrowheads="1"/>
          </p:cNvSpPr>
          <p:nvPr/>
        </p:nvSpPr>
        <p:spPr bwMode="auto">
          <a:xfrm>
            <a:off x="0" y="457200"/>
            <a:ext cx="9144000" cy="579438"/>
          </a:xfrm>
          <a:prstGeom prst="rect">
            <a:avLst/>
          </a:prstGeom>
          <a:noFill/>
          <a:ln w="9525">
            <a:noFill/>
            <a:miter lim="800000"/>
            <a:headEnd/>
            <a:tailEnd/>
          </a:ln>
          <a:effectLst/>
        </p:spPr>
        <p:txBody>
          <a:bodyPr>
            <a:spAutoFit/>
          </a:bodyPr>
          <a:lstStyle/>
          <a:p>
            <a:pPr>
              <a:spcBef>
                <a:spcPct val="50000"/>
              </a:spcBef>
            </a:pPr>
            <a:r>
              <a:rPr lang="en-US" u="sng" dirty="0"/>
              <a:t>BATHOLITHIC ROCKS</a:t>
            </a:r>
          </a:p>
        </p:txBody>
      </p:sp>
      <p:sp>
        <p:nvSpPr>
          <p:cNvPr id="231427" name="Text Box 3"/>
          <p:cNvSpPr txBox="1">
            <a:spLocks noChangeArrowheads="1"/>
          </p:cNvSpPr>
          <p:nvPr/>
        </p:nvSpPr>
        <p:spPr bwMode="auto">
          <a:xfrm>
            <a:off x="0" y="1371600"/>
            <a:ext cx="9144000" cy="4893647"/>
          </a:xfrm>
          <a:prstGeom prst="rect">
            <a:avLst/>
          </a:prstGeom>
          <a:noFill/>
          <a:ln w="9525">
            <a:noFill/>
            <a:miter lim="800000"/>
            <a:headEnd/>
            <a:tailEnd/>
          </a:ln>
          <a:effectLst/>
        </p:spPr>
        <p:txBody>
          <a:bodyPr>
            <a:spAutoFit/>
          </a:bodyPr>
          <a:lstStyle/>
          <a:p>
            <a:pPr marL="342900" indent="-342900" algn="l">
              <a:spcBef>
                <a:spcPct val="50000"/>
              </a:spcBef>
              <a:buFontTx/>
              <a:buAutoNum type="arabicPeriod"/>
            </a:pPr>
            <a:r>
              <a:rPr lang="en-US" sz="2400" dirty="0">
                <a:solidFill>
                  <a:schemeClr val="bg2"/>
                </a:solidFill>
                <a:effectLst/>
              </a:rPr>
              <a:t>210-150mya (Triassic to Jurassic)</a:t>
            </a:r>
          </a:p>
          <a:p>
            <a:pPr marL="342900" indent="-342900" algn="l">
              <a:spcBef>
                <a:spcPct val="50000"/>
              </a:spcBef>
              <a:buFontTx/>
              <a:buAutoNum type="arabicPeriod"/>
            </a:pPr>
            <a:r>
              <a:rPr lang="en-US" sz="2400" dirty="0"/>
              <a:t>120-100mya (Cretaceous)</a:t>
            </a:r>
          </a:p>
          <a:p>
            <a:pPr marL="800100" lvl="1" indent="-342900" algn="l">
              <a:spcBef>
                <a:spcPct val="50000"/>
              </a:spcBef>
              <a:buFontTx/>
              <a:buChar char="•"/>
            </a:pPr>
            <a:r>
              <a:rPr lang="en-US" sz="2400" dirty="0">
                <a:solidFill>
                  <a:schemeClr val="bg2"/>
                </a:solidFill>
                <a:effectLst/>
              </a:rPr>
              <a:t>Western Intrusive Suite (El Capitan Granite)</a:t>
            </a:r>
          </a:p>
          <a:p>
            <a:pPr marL="800100" lvl="1" indent="-342900" algn="l">
              <a:spcBef>
                <a:spcPct val="50000"/>
              </a:spcBef>
              <a:buFontTx/>
              <a:buChar char="•"/>
            </a:pPr>
            <a:r>
              <a:rPr lang="en-US" sz="2400" dirty="0"/>
              <a:t>Minor Intrusive Suite (“Map of N. America”)</a:t>
            </a:r>
          </a:p>
          <a:p>
            <a:pPr marL="342900" indent="-342900" algn="l">
              <a:spcBef>
                <a:spcPct val="50000"/>
              </a:spcBef>
              <a:buFontTx/>
              <a:buAutoNum type="arabicPeriod"/>
            </a:pPr>
            <a:r>
              <a:rPr lang="en-US" sz="2400" dirty="0">
                <a:solidFill>
                  <a:schemeClr val="bg2"/>
                </a:solidFill>
                <a:effectLst/>
              </a:rPr>
              <a:t>95-80mya (Cretaceous)</a:t>
            </a:r>
          </a:p>
          <a:p>
            <a:pPr marL="800100" lvl="1" indent="-342900" algn="l">
              <a:spcBef>
                <a:spcPct val="50000"/>
              </a:spcBef>
              <a:buFontTx/>
              <a:buChar char="•"/>
            </a:pPr>
            <a:r>
              <a:rPr lang="en-US" sz="2400" dirty="0">
                <a:solidFill>
                  <a:schemeClr val="bg2"/>
                </a:solidFill>
                <a:effectLst/>
              </a:rPr>
              <a:t>Tuolumne Intrusive Suite (Half Dome)</a:t>
            </a:r>
          </a:p>
          <a:p>
            <a:pPr marL="1257300" lvl="2" indent="-342900" algn="l">
              <a:spcBef>
                <a:spcPct val="50000"/>
              </a:spcBef>
              <a:buFontTx/>
              <a:buChar char="•"/>
            </a:pPr>
            <a:r>
              <a:rPr lang="en-US" sz="2400" dirty="0">
                <a:solidFill>
                  <a:schemeClr val="bg2"/>
                </a:solidFill>
                <a:effectLst/>
              </a:rPr>
              <a:t>A “nested” pluton</a:t>
            </a:r>
          </a:p>
          <a:p>
            <a:pPr marL="1714500" lvl="3" indent="-342900" algn="l">
              <a:spcBef>
                <a:spcPct val="50000"/>
              </a:spcBef>
              <a:buFontTx/>
              <a:buChar char="•"/>
            </a:pPr>
            <a:r>
              <a:rPr lang="en-US" sz="2400" dirty="0">
                <a:solidFill>
                  <a:schemeClr val="bg2"/>
                </a:solidFill>
                <a:effectLst/>
              </a:rPr>
              <a:t>Inside – felsic and porphyritic</a:t>
            </a:r>
          </a:p>
          <a:p>
            <a:pPr marL="1714500" lvl="3" indent="-342900" algn="l">
              <a:spcBef>
                <a:spcPct val="50000"/>
              </a:spcBef>
              <a:buFontTx/>
              <a:buChar char="•"/>
            </a:pPr>
            <a:r>
              <a:rPr lang="en-US" sz="2400" dirty="0">
                <a:solidFill>
                  <a:schemeClr val="bg2"/>
                </a:solidFill>
                <a:effectLst/>
              </a:rPr>
              <a:t>Outside – mafic and equigranular</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Yosemite 20 RFH"/>
          <p:cNvPicPr>
            <a:picLocks noChangeAspect="1" noChangeArrowheads="1"/>
          </p:cNvPicPr>
          <p:nvPr/>
        </p:nvPicPr>
        <p:blipFill>
          <a:blip r:embed="rId3"/>
          <a:srcRect/>
          <a:stretch>
            <a:fillRect/>
          </a:stretch>
        </p:blipFill>
        <p:spPr bwMode="auto">
          <a:xfrm>
            <a:off x="-938205" y="0"/>
            <a:ext cx="10082205" cy="6858000"/>
          </a:xfrm>
          <a:prstGeom prst="rect">
            <a:avLst/>
          </a:prstGeom>
          <a:noFill/>
        </p:spPr>
      </p:pic>
      <p:sp>
        <p:nvSpPr>
          <p:cNvPr id="199683" name="Text Box 3"/>
          <p:cNvSpPr txBox="1">
            <a:spLocks noChangeArrowheads="1"/>
          </p:cNvSpPr>
          <p:nvPr/>
        </p:nvSpPr>
        <p:spPr bwMode="auto">
          <a:xfrm>
            <a:off x="317500" y="647700"/>
            <a:ext cx="3048000" cy="954107"/>
          </a:xfrm>
          <a:prstGeom prst="rect">
            <a:avLst/>
          </a:prstGeom>
          <a:noFill/>
          <a:ln w="9525">
            <a:noFill/>
            <a:miter lim="800000"/>
            <a:headEnd/>
            <a:tailEnd/>
          </a:ln>
          <a:effectLst/>
        </p:spPr>
        <p:txBody>
          <a:bodyPr wrap="square">
            <a:spAutoFit/>
          </a:bodyPr>
          <a:lstStyle/>
          <a:p>
            <a:pPr>
              <a:spcBef>
                <a:spcPct val="50000"/>
              </a:spcBef>
            </a:pPr>
            <a:r>
              <a:rPr lang="en-US" sz="2800" dirty="0">
                <a:effectLst/>
              </a:rPr>
              <a:t>“Map of North America”</a:t>
            </a:r>
          </a:p>
        </p:txBody>
      </p:sp>
      <p:cxnSp>
        <p:nvCxnSpPr>
          <p:cNvPr id="4" name="Straight Arrow Connector 3"/>
          <p:cNvCxnSpPr/>
          <p:nvPr/>
        </p:nvCxnSpPr>
        <p:spPr bwMode="auto">
          <a:xfrm>
            <a:off x="2857500" y="1282700"/>
            <a:ext cx="3327400" cy="698500"/>
          </a:xfrm>
          <a:prstGeom prst="straightConnector1">
            <a:avLst/>
          </a:prstGeom>
          <a:solidFill>
            <a:schemeClr val="accent1"/>
          </a:solidFill>
          <a:ln w="38100" cap="flat" cmpd="sng" algn="ctr">
            <a:solidFill>
              <a:schemeClr val="bg1"/>
            </a:solidFill>
            <a:prstDash val="solid"/>
            <a:round/>
            <a:headEnd type="none" w="med" len="med"/>
            <a:tailEnd type="arrow" w="med" len="med"/>
          </a:ln>
          <a:effectLst>
            <a:outerShdw blurRad="50800" dist="508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1698625" y="0"/>
            <a:ext cx="5746750" cy="850386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1698625" y="0"/>
            <a:ext cx="5746750" cy="8503861"/>
          </a:xfrm>
          <a:prstGeom prst="rect">
            <a:avLst/>
          </a:prstGeom>
          <a:noFill/>
          <a:ln w="9525">
            <a:noFill/>
            <a:miter lim="800000"/>
            <a:headEnd/>
            <a:tailEnd/>
          </a:ln>
          <a:effectLst/>
        </p:spPr>
      </p:pic>
      <p:pic>
        <p:nvPicPr>
          <p:cNvPr id="5" name="Picture 4" descr="map of NA.tif"/>
          <p:cNvPicPr>
            <a:picLocks noChangeAspect="1"/>
          </p:cNvPicPr>
          <p:nvPr/>
        </p:nvPicPr>
        <p:blipFill>
          <a:blip r:embed="rId4"/>
          <a:stretch>
            <a:fillRect/>
          </a:stretch>
        </p:blipFill>
        <p:spPr>
          <a:xfrm rot="20316518">
            <a:off x="1939621" y="1972437"/>
            <a:ext cx="2663249" cy="33453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1058" name="Picture 2"/>
          <p:cNvPicPr>
            <a:picLocks noChangeAspect="1" noChangeArrowheads="1"/>
          </p:cNvPicPr>
          <p:nvPr/>
        </p:nvPicPr>
        <p:blipFill>
          <a:blip r:embed="rId3" cstate="print"/>
          <a:srcRect/>
          <a:stretch>
            <a:fillRect/>
          </a:stretch>
        </p:blipFill>
        <p:spPr bwMode="auto">
          <a:xfrm>
            <a:off x="5974895" y="1589315"/>
            <a:ext cx="498983" cy="840241"/>
          </a:xfrm>
          <a:prstGeom prst="rect">
            <a:avLst/>
          </a:prstGeom>
          <a:noFill/>
          <a:ln w="9525">
            <a:noFill/>
            <a:miter lim="800000"/>
            <a:headEnd/>
            <a:tailEnd/>
          </a:ln>
          <a:effectLst/>
        </p:spPr>
      </p:pic>
      <p:sp>
        <p:nvSpPr>
          <p:cNvPr id="4" name="Freeform 3"/>
          <p:cNvSpPr/>
          <p:nvPr/>
        </p:nvSpPr>
        <p:spPr bwMode="auto">
          <a:xfrm>
            <a:off x="-25400" y="2476501"/>
            <a:ext cx="9232900" cy="4220029"/>
          </a:xfrm>
          <a:custGeom>
            <a:avLst/>
            <a:gdLst>
              <a:gd name="connsiteX0" fmla="*/ 0 w 6819900"/>
              <a:gd name="connsiteY0" fmla="*/ 10583 h 2423583"/>
              <a:gd name="connsiteX1" fmla="*/ 3187700 w 6819900"/>
              <a:gd name="connsiteY1" fmla="*/ 48683 h 2423583"/>
              <a:gd name="connsiteX2" fmla="*/ 3797300 w 6819900"/>
              <a:gd name="connsiteY2" fmla="*/ 137583 h 2423583"/>
              <a:gd name="connsiteX3" fmla="*/ 4940300 w 6819900"/>
              <a:gd name="connsiteY3" fmla="*/ 874183 h 2423583"/>
              <a:gd name="connsiteX4" fmla="*/ 6819900 w 6819900"/>
              <a:gd name="connsiteY4" fmla="*/ 2423583 h 2423583"/>
              <a:gd name="connsiteX0" fmla="*/ 0 w 6819900"/>
              <a:gd name="connsiteY0" fmla="*/ 0 h 2413000"/>
              <a:gd name="connsiteX1" fmla="*/ 31877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6819900"/>
              <a:gd name="connsiteY0" fmla="*/ 0 h 2413000"/>
              <a:gd name="connsiteX1" fmla="*/ 31877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6819900"/>
              <a:gd name="connsiteY0" fmla="*/ 0 h 2413000"/>
              <a:gd name="connsiteX1" fmla="*/ 20574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6819900"/>
              <a:gd name="connsiteY0" fmla="*/ 0 h 2413000"/>
              <a:gd name="connsiteX1" fmla="*/ 20574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6819900"/>
              <a:gd name="connsiteY0" fmla="*/ 0 h 2413000"/>
              <a:gd name="connsiteX1" fmla="*/ 20574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7404100"/>
              <a:gd name="connsiteY0" fmla="*/ 0 h 2413000"/>
              <a:gd name="connsiteX1" fmla="*/ 2641600 w 7404100"/>
              <a:gd name="connsiteY1" fmla="*/ 38100 h 2413000"/>
              <a:gd name="connsiteX2" fmla="*/ 4635500 w 7404100"/>
              <a:gd name="connsiteY2" fmla="*/ 292100 h 2413000"/>
              <a:gd name="connsiteX3" fmla="*/ 5524500 w 7404100"/>
              <a:gd name="connsiteY3" fmla="*/ 863600 h 2413000"/>
              <a:gd name="connsiteX4" fmla="*/ 7404100 w 7404100"/>
              <a:gd name="connsiteY4" fmla="*/ 2413000 h 2413000"/>
              <a:gd name="connsiteX0" fmla="*/ 0 w 9232900"/>
              <a:gd name="connsiteY0" fmla="*/ 0 h 4220029"/>
              <a:gd name="connsiteX1" fmla="*/ 2641600 w 9232900"/>
              <a:gd name="connsiteY1" fmla="*/ 38100 h 4220029"/>
              <a:gd name="connsiteX2" fmla="*/ 4635500 w 9232900"/>
              <a:gd name="connsiteY2" fmla="*/ 292100 h 4220029"/>
              <a:gd name="connsiteX3" fmla="*/ 5524500 w 9232900"/>
              <a:gd name="connsiteY3" fmla="*/ 863600 h 4220029"/>
              <a:gd name="connsiteX4" fmla="*/ 9232900 w 9232900"/>
              <a:gd name="connsiteY4" fmla="*/ 4220029 h 4220029"/>
              <a:gd name="connsiteX0" fmla="*/ 0 w 9232900"/>
              <a:gd name="connsiteY0" fmla="*/ 0 h 4220029"/>
              <a:gd name="connsiteX1" fmla="*/ 2641600 w 9232900"/>
              <a:gd name="connsiteY1" fmla="*/ 38100 h 4220029"/>
              <a:gd name="connsiteX2" fmla="*/ 4635500 w 9232900"/>
              <a:gd name="connsiteY2" fmla="*/ 292100 h 4220029"/>
              <a:gd name="connsiteX3" fmla="*/ 5524500 w 9232900"/>
              <a:gd name="connsiteY3" fmla="*/ 863600 h 4220029"/>
              <a:gd name="connsiteX4" fmla="*/ 9232900 w 9232900"/>
              <a:gd name="connsiteY4" fmla="*/ 4220029 h 4220029"/>
              <a:gd name="connsiteX0" fmla="*/ 0 w 9232900"/>
              <a:gd name="connsiteY0" fmla="*/ 0 h 4220029"/>
              <a:gd name="connsiteX1" fmla="*/ 2641600 w 9232900"/>
              <a:gd name="connsiteY1" fmla="*/ 38100 h 4220029"/>
              <a:gd name="connsiteX2" fmla="*/ 4635500 w 9232900"/>
              <a:gd name="connsiteY2" fmla="*/ 292100 h 4220029"/>
              <a:gd name="connsiteX3" fmla="*/ 5524500 w 9232900"/>
              <a:gd name="connsiteY3" fmla="*/ 863600 h 4220029"/>
              <a:gd name="connsiteX4" fmla="*/ 6284686 w 9232900"/>
              <a:gd name="connsiteY4" fmla="*/ 1540328 h 4220029"/>
              <a:gd name="connsiteX5" fmla="*/ 9232900 w 9232900"/>
              <a:gd name="connsiteY5" fmla="*/ 4220029 h 4220029"/>
              <a:gd name="connsiteX0" fmla="*/ 0 w 9232900"/>
              <a:gd name="connsiteY0" fmla="*/ 0 h 4220029"/>
              <a:gd name="connsiteX1" fmla="*/ 2641600 w 9232900"/>
              <a:gd name="connsiteY1" fmla="*/ 38100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4234 h 4224263"/>
              <a:gd name="connsiteX1" fmla="*/ 2641600 w 9232900"/>
              <a:gd name="connsiteY1" fmla="*/ 42334 h 4224263"/>
              <a:gd name="connsiteX2" fmla="*/ 3051629 w 9232900"/>
              <a:gd name="connsiteY2" fmla="*/ 42333 h 4224263"/>
              <a:gd name="connsiteX3" fmla="*/ 4635500 w 9232900"/>
              <a:gd name="connsiteY3" fmla="*/ 296334 h 4224263"/>
              <a:gd name="connsiteX4" fmla="*/ 6284686 w 9232900"/>
              <a:gd name="connsiteY4" fmla="*/ 1544562 h 4224263"/>
              <a:gd name="connsiteX5" fmla="*/ 9232900 w 9232900"/>
              <a:gd name="connsiteY5" fmla="*/ 4224263 h 4224263"/>
              <a:gd name="connsiteX0" fmla="*/ 0 w 9232900"/>
              <a:gd name="connsiteY0" fmla="*/ 0 h 4220029"/>
              <a:gd name="connsiteX1" fmla="*/ 2641600 w 9232900"/>
              <a:gd name="connsiteY1" fmla="*/ 38100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0 h 4220029"/>
              <a:gd name="connsiteX1" fmla="*/ 2641600 w 9232900"/>
              <a:gd name="connsiteY1" fmla="*/ 517071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0 h 4220029"/>
              <a:gd name="connsiteX1" fmla="*/ 2641600 w 9232900"/>
              <a:gd name="connsiteY1" fmla="*/ 81642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0 h 4220029"/>
              <a:gd name="connsiteX1" fmla="*/ 2641600 w 9232900"/>
              <a:gd name="connsiteY1" fmla="*/ 81642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0 h 4220029"/>
              <a:gd name="connsiteX1" fmla="*/ 26416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6416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6416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6416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3360057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3360057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3360057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3556000 w 9232900"/>
              <a:gd name="connsiteY1" fmla="*/ 81642 h 4220029"/>
              <a:gd name="connsiteX2" fmla="*/ 6284686 w 9232900"/>
              <a:gd name="connsiteY2" fmla="*/ 1540328 h 4220029"/>
              <a:gd name="connsiteX3" fmla="*/ 9232900 w 9232900"/>
              <a:gd name="connsiteY3" fmla="*/ 4220029 h 4220029"/>
            </a:gdLst>
            <a:ahLst/>
            <a:cxnLst>
              <a:cxn ang="0">
                <a:pos x="connsiteX0" y="connsiteY0"/>
              </a:cxn>
              <a:cxn ang="0">
                <a:pos x="connsiteX1" y="connsiteY1"/>
              </a:cxn>
              <a:cxn ang="0">
                <a:pos x="connsiteX2" y="connsiteY2"/>
              </a:cxn>
              <a:cxn ang="0">
                <a:pos x="connsiteX3" y="connsiteY3"/>
              </a:cxn>
            </a:cxnLst>
            <a:rect l="l" t="t" r="r" b="b"/>
            <a:pathLst>
              <a:path w="9232900" h="4220029">
                <a:moveTo>
                  <a:pt x="0" y="0"/>
                </a:moveTo>
                <a:lnTo>
                  <a:pt x="3556000" y="81642"/>
                </a:lnTo>
                <a:cubicBezTo>
                  <a:pt x="4810277" y="131534"/>
                  <a:pt x="4848679" y="360740"/>
                  <a:pt x="6284686" y="1540328"/>
                </a:cubicBezTo>
                <a:lnTo>
                  <a:pt x="9232900" y="4220029"/>
                </a:lnTo>
              </a:path>
            </a:pathLst>
          </a:custGeom>
          <a:no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5" name="Freeform 4"/>
          <p:cNvSpPr/>
          <p:nvPr/>
        </p:nvSpPr>
        <p:spPr bwMode="auto">
          <a:xfrm>
            <a:off x="4584700" y="1999193"/>
            <a:ext cx="4711700" cy="744008"/>
          </a:xfrm>
          <a:custGeom>
            <a:avLst/>
            <a:gdLst>
              <a:gd name="connsiteX0" fmla="*/ 0 w 4711700"/>
              <a:gd name="connsiteY0" fmla="*/ 611717 h 611717"/>
              <a:gd name="connsiteX1" fmla="*/ 406400 w 4711700"/>
              <a:gd name="connsiteY1" fmla="*/ 459317 h 611717"/>
              <a:gd name="connsiteX2" fmla="*/ 825500 w 4711700"/>
              <a:gd name="connsiteY2" fmla="*/ 522817 h 611717"/>
              <a:gd name="connsiteX3" fmla="*/ 1320800 w 4711700"/>
              <a:gd name="connsiteY3" fmla="*/ 586317 h 611717"/>
              <a:gd name="connsiteX4" fmla="*/ 2057400 w 4711700"/>
              <a:gd name="connsiteY4" fmla="*/ 370417 h 611717"/>
              <a:gd name="connsiteX5" fmla="*/ 2552700 w 4711700"/>
              <a:gd name="connsiteY5" fmla="*/ 52917 h 611717"/>
              <a:gd name="connsiteX6" fmla="*/ 2654300 w 4711700"/>
              <a:gd name="connsiteY6" fmla="*/ 52917 h 611717"/>
              <a:gd name="connsiteX7" fmla="*/ 2921000 w 4711700"/>
              <a:gd name="connsiteY7" fmla="*/ 319617 h 611717"/>
              <a:gd name="connsiteX8" fmla="*/ 3441700 w 4711700"/>
              <a:gd name="connsiteY8" fmla="*/ 535517 h 611717"/>
              <a:gd name="connsiteX9" fmla="*/ 4470400 w 4711700"/>
              <a:gd name="connsiteY9" fmla="*/ 586317 h 611717"/>
              <a:gd name="connsiteX10" fmla="*/ 4711700 w 4711700"/>
              <a:gd name="connsiteY10" fmla="*/ 573617 h 611717"/>
              <a:gd name="connsiteX0" fmla="*/ 0 w 4711700"/>
              <a:gd name="connsiteY0" fmla="*/ 764117 h 764117"/>
              <a:gd name="connsiteX1" fmla="*/ 406400 w 4711700"/>
              <a:gd name="connsiteY1" fmla="*/ 611717 h 764117"/>
              <a:gd name="connsiteX2" fmla="*/ 825500 w 4711700"/>
              <a:gd name="connsiteY2" fmla="*/ 675217 h 764117"/>
              <a:gd name="connsiteX3" fmla="*/ 1320800 w 4711700"/>
              <a:gd name="connsiteY3" fmla="*/ 738717 h 764117"/>
              <a:gd name="connsiteX4" fmla="*/ 2057400 w 4711700"/>
              <a:gd name="connsiteY4" fmla="*/ 522817 h 764117"/>
              <a:gd name="connsiteX5" fmla="*/ 2552700 w 4711700"/>
              <a:gd name="connsiteY5" fmla="*/ 52917 h 764117"/>
              <a:gd name="connsiteX6" fmla="*/ 2654300 w 4711700"/>
              <a:gd name="connsiteY6" fmla="*/ 205317 h 764117"/>
              <a:gd name="connsiteX7" fmla="*/ 2921000 w 4711700"/>
              <a:gd name="connsiteY7" fmla="*/ 472017 h 764117"/>
              <a:gd name="connsiteX8" fmla="*/ 3441700 w 4711700"/>
              <a:gd name="connsiteY8" fmla="*/ 687917 h 764117"/>
              <a:gd name="connsiteX9" fmla="*/ 4470400 w 4711700"/>
              <a:gd name="connsiteY9" fmla="*/ 738717 h 764117"/>
              <a:gd name="connsiteX10" fmla="*/ 4711700 w 4711700"/>
              <a:gd name="connsiteY10" fmla="*/ 726017 h 764117"/>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781050 h 806450"/>
              <a:gd name="connsiteX4" fmla="*/ 2057400 w 4711700"/>
              <a:gd name="connsiteY4" fmla="*/ 565150 h 806450"/>
              <a:gd name="connsiteX5" fmla="*/ 2552700 w 4711700"/>
              <a:gd name="connsiteY5" fmla="*/ 95250 h 806450"/>
              <a:gd name="connsiteX6" fmla="*/ 265430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692150 h 806450"/>
              <a:gd name="connsiteX4" fmla="*/ 2057400 w 4711700"/>
              <a:gd name="connsiteY4" fmla="*/ 565150 h 806450"/>
              <a:gd name="connsiteX5" fmla="*/ 2552700 w 4711700"/>
              <a:gd name="connsiteY5" fmla="*/ 95250 h 806450"/>
              <a:gd name="connsiteX6" fmla="*/ 265430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501650 h 806450"/>
              <a:gd name="connsiteX4" fmla="*/ 2057400 w 4711700"/>
              <a:gd name="connsiteY4" fmla="*/ 565150 h 806450"/>
              <a:gd name="connsiteX5" fmla="*/ 2552700 w 4711700"/>
              <a:gd name="connsiteY5" fmla="*/ 95250 h 806450"/>
              <a:gd name="connsiteX6" fmla="*/ 265430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501650 h 806450"/>
              <a:gd name="connsiteX4" fmla="*/ 2057400 w 4711700"/>
              <a:gd name="connsiteY4" fmla="*/ 342900 h 806450"/>
              <a:gd name="connsiteX5" fmla="*/ 2552700 w 4711700"/>
              <a:gd name="connsiteY5" fmla="*/ 95250 h 806450"/>
              <a:gd name="connsiteX6" fmla="*/ 265430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501650 h 806450"/>
              <a:gd name="connsiteX4" fmla="*/ 2057400 w 4711700"/>
              <a:gd name="connsiteY4" fmla="*/ 342900 h 806450"/>
              <a:gd name="connsiteX5" fmla="*/ 2552700 w 4711700"/>
              <a:gd name="connsiteY5" fmla="*/ 95250 h 806450"/>
              <a:gd name="connsiteX6" fmla="*/ 278765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441700 w 4711700"/>
              <a:gd name="connsiteY8" fmla="*/ 713317 h 789517"/>
              <a:gd name="connsiteX9" fmla="*/ 4470400 w 4711700"/>
              <a:gd name="connsiteY9" fmla="*/ 764117 h 789517"/>
              <a:gd name="connsiteX10" fmla="*/ 4711700 w 4711700"/>
              <a:gd name="connsiteY10" fmla="*/ 751417 h 789517"/>
              <a:gd name="connsiteX0" fmla="*/ 0 w 4711700"/>
              <a:gd name="connsiteY0" fmla="*/ 789517 h 792692"/>
              <a:gd name="connsiteX1" fmla="*/ 406400 w 4711700"/>
              <a:gd name="connsiteY1" fmla="*/ 637117 h 792692"/>
              <a:gd name="connsiteX2" fmla="*/ 825500 w 4711700"/>
              <a:gd name="connsiteY2" fmla="*/ 700617 h 792692"/>
              <a:gd name="connsiteX3" fmla="*/ 1320800 w 4711700"/>
              <a:gd name="connsiteY3" fmla="*/ 484717 h 792692"/>
              <a:gd name="connsiteX4" fmla="*/ 2057400 w 4711700"/>
              <a:gd name="connsiteY4" fmla="*/ 325967 h 792692"/>
              <a:gd name="connsiteX5" fmla="*/ 2552700 w 4711700"/>
              <a:gd name="connsiteY5" fmla="*/ 78317 h 792692"/>
              <a:gd name="connsiteX6" fmla="*/ 2787650 w 4711700"/>
              <a:gd name="connsiteY6" fmla="*/ 52917 h 792692"/>
              <a:gd name="connsiteX7" fmla="*/ 3175000 w 4711700"/>
              <a:gd name="connsiteY7" fmla="*/ 395817 h 792692"/>
              <a:gd name="connsiteX8" fmla="*/ 3778250 w 4711700"/>
              <a:gd name="connsiteY8" fmla="*/ 579967 h 792692"/>
              <a:gd name="connsiteX9" fmla="*/ 4470400 w 4711700"/>
              <a:gd name="connsiteY9" fmla="*/ 764117 h 792692"/>
              <a:gd name="connsiteX10" fmla="*/ 4711700 w 4711700"/>
              <a:gd name="connsiteY10" fmla="*/ 751417 h 792692"/>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778250 w 4711700"/>
              <a:gd name="connsiteY8" fmla="*/ 579967 h 789517"/>
              <a:gd name="connsiteX9" fmla="*/ 4470400 w 4711700"/>
              <a:gd name="connsiteY9" fmla="*/ 573617 h 789517"/>
              <a:gd name="connsiteX10" fmla="*/ 4711700 w 4711700"/>
              <a:gd name="connsiteY10" fmla="*/ 751417 h 789517"/>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778250 w 4711700"/>
              <a:gd name="connsiteY8" fmla="*/ 579967 h 789517"/>
              <a:gd name="connsiteX9" fmla="*/ 4470400 w 4711700"/>
              <a:gd name="connsiteY9" fmla="*/ 573617 h 789517"/>
              <a:gd name="connsiteX10" fmla="*/ 4711700 w 4711700"/>
              <a:gd name="connsiteY10" fmla="*/ 522817 h 789517"/>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778250 w 4711700"/>
              <a:gd name="connsiteY8" fmla="*/ 446617 h 789517"/>
              <a:gd name="connsiteX9" fmla="*/ 4470400 w 4711700"/>
              <a:gd name="connsiteY9" fmla="*/ 573617 h 789517"/>
              <a:gd name="connsiteX10" fmla="*/ 4711700 w 4711700"/>
              <a:gd name="connsiteY10" fmla="*/ 522817 h 789517"/>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778250 w 4711700"/>
              <a:gd name="connsiteY8" fmla="*/ 446617 h 789517"/>
              <a:gd name="connsiteX9" fmla="*/ 4470400 w 4711700"/>
              <a:gd name="connsiteY9" fmla="*/ 491067 h 789517"/>
              <a:gd name="connsiteX10" fmla="*/ 4711700 w 4711700"/>
              <a:gd name="connsiteY10" fmla="*/ 522817 h 789517"/>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333750 w 4711700"/>
              <a:gd name="connsiteY8" fmla="*/ 394757 h 775758"/>
              <a:gd name="connsiteX9" fmla="*/ 3778250 w 4711700"/>
              <a:gd name="connsiteY9" fmla="*/ 432858 h 775758"/>
              <a:gd name="connsiteX10" fmla="*/ 4470400 w 4711700"/>
              <a:gd name="connsiteY10" fmla="*/ 477308 h 775758"/>
              <a:gd name="connsiteX11" fmla="*/ 4711700 w 4711700"/>
              <a:gd name="connsiteY11"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9560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44008 h 744008"/>
              <a:gd name="connsiteX1" fmla="*/ 406400 w 4711700"/>
              <a:gd name="connsiteY1" fmla="*/ 591608 h 744008"/>
              <a:gd name="connsiteX2" fmla="*/ 825500 w 4711700"/>
              <a:gd name="connsiteY2" fmla="*/ 65510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4711700"/>
              <a:gd name="connsiteY0" fmla="*/ 744008 h 744008"/>
              <a:gd name="connsiteX1" fmla="*/ 482600 w 4711700"/>
              <a:gd name="connsiteY1" fmla="*/ 490008 h 744008"/>
              <a:gd name="connsiteX2" fmla="*/ 825500 w 4711700"/>
              <a:gd name="connsiteY2" fmla="*/ 65510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4711700"/>
              <a:gd name="connsiteY0" fmla="*/ 744008 h 744008"/>
              <a:gd name="connsiteX1" fmla="*/ 482600 w 4711700"/>
              <a:gd name="connsiteY1" fmla="*/ 490008 h 744008"/>
              <a:gd name="connsiteX2" fmla="*/ 920750 w 4711700"/>
              <a:gd name="connsiteY2" fmla="*/ 57255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4711700"/>
              <a:gd name="connsiteY0" fmla="*/ 744008 h 744008"/>
              <a:gd name="connsiteX1" fmla="*/ 482600 w 4711700"/>
              <a:gd name="connsiteY1" fmla="*/ 490008 h 744008"/>
              <a:gd name="connsiteX2" fmla="*/ 920750 w 4711700"/>
              <a:gd name="connsiteY2" fmla="*/ 57255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4711700"/>
              <a:gd name="connsiteY0" fmla="*/ 744008 h 744008"/>
              <a:gd name="connsiteX1" fmla="*/ 482600 w 4711700"/>
              <a:gd name="connsiteY1" fmla="*/ 490008 h 744008"/>
              <a:gd name="connsiteX2" fmla="*/ 920750 w 4711700"/>
              <a:gd name="connsiteY2" fmla="*/ 57255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1700" h="744008">
                <a:moveTo>
                  <a:pt x="0" y="744008"/>
                </a:moveTo>
                <a:cubicBezTo>
                  <a:pt x="153458" y="719666"/>
                  <a:pt x="227542" y="499533"/>
                  <a:pt x="482600" y="490008"/>
                </a:cubicBezTo>
                <a:cubicBezTo>
                  <a:pt x="636058" y="461433"/>
                  <a:pt x="781050" y="581025"/>
                  <a:pt x="920750" y="572558"/>
                </a:cubicBezTo>
                <a:cubicBezTo>
                  <a:pt x="1060450" y="564091"/>
                  <a:pt x="1131358" y="487891"/>
                  <a:pt x="1320800" y="439208"/>
                </a:cubicBezTo>
                <a:cubicBezTo>
                  <a:pt x="1510242" y="390525"/>
                  <a:pt x="1852083" y="348191"/>
                  <a:pt x="2057400" y="280458"/>
                </a:cubicBezTo>
                <a:cubicBezTo>
                  <a:pt x="2262717" y="212725"/>
                  <a:pt x="2414058" y="65616"/>
                  <a:pt x="2552700" y="32808"/>
                </a:cubicBezTo>
                <a:cubicBezTo>
                  <a:pt x="2691342" y="0"/>
                  <a:pt x="2760133" y="44450"/>
                  <a:pt x="2889250" y="83608"/>
                </a:cubicBezTo>
                <a:cubicBezTo>
                  <a:pt x="3018367" y="122766"/>
                  <a:pt x="3086100" y="202141"/>
                  <a:pt x="3327400" y="267758"/>
                </a:cubicBezTo>
                <a:cubicBezTo>
                  <a:pt x="3530600" y="307975"/>
                  <a:pt x="3765550" y="371475"/>
                  <a:pt x="3956050" y="401108"/>
                </a:cubicBezTo>
                <a:lnTo>
                  <a:pt x="4470400" y="445558"/>
                </a:lnTo>
                <a:cubicBezTo>
                  <a:pt x="4625975" y="458258"/>
                  <a:pt x="4696883" y="486833"/>
                  <a:pt x="4711700" y="477308"/>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6" name="Freeform 5"/>
          <p:cNvSpPr/>
          <p:nvPr/>
        </p:nvSpPr>
        <p:spPr bwMode="auto">
          <a:xfrm>
            <a:off x="5497286" y="2579914"/>
            <a:ext cx="3788228" cy="1787072"/>
          </a:xfrm>
          <a:custGeom>
            <a:avLst/>
            <a:gdLst>
              <a:gd name="connsiteX0" fmla="*/ 0 w 4180114"/>
              <a:gd name="connsiteY0" fmla="*/ 0 h 1787072"/>
              <a:gd name="connsiteX1" fmla="*/ 43543 w 4180114"/>
              <a:gd name="connsiteY1" fmla="*/ 272143 h 1787072"/>
              <a:gd name="connsiteX2" fmla="*/ 185057 w 4180114"/>
              <a:gd name="connsiteY2" fmla="*/ 740229 h 1787072"/>
              <a:gd name="connsiteX3" fmla="*/ 381000 w 4180114"/>
              <a:gd name="connsiteY3" fmla="*/ 1077686 h 1787072"/>
              <a:gd name="connsiteX4" fmla="*/ 1001485 w 4180114"/>
              <a:gd name="connsiteY4" fmla="*/ 1480457 h 1787072"/>
              <a:gd name="connsiteX5" fmla="*/ 2209800 w 4180114"/>
              <a:gd name="connsiteY5" fmla="*/ 1763486 h 1787072"/>
              <a:gd name="connsiteX6" fmla="*/ 3788228 w 4180114"/>
              <a:gd name="connsiteY6" fmla="*/ 1621972 h 1787072"/>
              <a:gd name="connsiteX7" fmla="*/ 4180114 w 4180114"/>
              <a:gd name="connsiteY7" fmla="*/ 1545772 h 1787072"/>
              <a:gd name="connsiteX0" fmla="*/ 0 w 4180114"/>
              <a:gd name="connsiteY0" fmla="*/ 0 h 1787072"/>
              <a:gd name="connsiteX1" fmla="*/ 43543 w 4180114"/>
              <a:gd name="connsiteY1" fmla="*/ 272143 h 1787072"/>
              <a:gd name="connsiteX2" fmla="*/ 185057 w 4180114"/>
              <a:gd name="connsiteY2" fmla="*/ 740229 h 1787072"/>
              <a:gd name="connsiteX3" fmla="*/ 1001485 w 4180114"/>
              <a:gd name="connsiteY3" fmla="*/ 1480457 h 1787072"/>
              <a:gd name="connsiteX4" fmla="*/ 2209800 w 4180114"/>
              <a:gd name="connsiteY4" fmla="*/ 1763486 h 1787072"/>
              <a:gd name="connsiteX5" fmla="*/ 3788228 w 4180114"/>
              <a:gd name="connsiteY5" fmla="*/ 1621972 h 1787072"/>
              <a:gd name="connsiteX6" fmla="*/ 4180114 w 4180114"/>
              <a:gd name="connsiteY6" fmla="*/ 1545772 h 1787072"/>
              <a:gd name="connsiteX0" fmla="*/ 0 w 4180114"/>
              <a:gd name="connsiteY0" fmla="*/ 0 h 1787072"/>
              <a:gd name="connsiteX1" fmla="*/ 185057 w 4180114"/>
              <a:gd name="connsiteY1" fmla="*/ 740229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740229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740229 h 1787072"/>
              <a:gd name="connsiteX2" fmla="*/ 185057 w 4180114"/>
              <a:gd name="connsiteY2" fmla="*/ 751115 h 1787072"/>
              <a:gd name="connsiteX3" fmla="*/ 1001485 w 4180114"/>
              <a:gd name="connsiteY3" fmla="*/ 1480457 h 1787072"/>
              <a:gd name="connsiteX4" fmla="*/ 2209800 w 4180114"/>
              <a:gd name="connsiteY4" fmla="*/ 1763486 h 1787072"/>
              <a:gd name="connsiteX5" fmla="*/ 3788228 w 4180114"/>
              <a:gd name="connsiteY5" fmla="*/ 1621972 h 1787072"/>
              <a:gd name="connsiteX6" fmla="*/ 4180114 w 4180114"/>
              <a:gd name="connsiteY6" fmla="*/ 1545772 h 1787072"/>
              <a:gd name="connsiteX0" fmla="*/ 0 w 4180114"/>
              <a:gd name="connsiteY0" fmla="*/ 0 h 1787072"/>
              <a:gd name="connsiteX1" fmla="*/ 185057 w 4180114"/>
              <a:gd name="connsiteY1" fmla="*/ 740229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555172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555172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838201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838201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3788228"/>
              <a:gd name="connsiteY0" fmla="*/ 0 h 1787072"/>
              <a:gd name="connsiteX1" fmla="*/ 185057 w 3788228"/>
              <a:gd name="connsiteY1" fmla="*/ 838201 h 1787072"/>
              <a:gd name="connsiteX2" fmla="*/ 1001485 w 3788228"/>
              <a:gd name="connsiteY2" fmla="*/ 1480457 h 1787072"/>
              <a:gd name="connsiteX3" fmla="*/ 2209800 w 3788228"/>
              <a:gd name="connsiteY3" fmla="*/ 1763486 h 1787072"/>
              <a:gd name="connsiteX4" fmla="*/ 3788228 w 3788228"/>
              <a:gd name="connsiteY4" fmla="*/ 1621972 h 178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228" h="1787072">
                <a:moveTo>
                  <a:pt x="0" y="0"/>
                </a:moveTo>
                <a:cubicBezTo>
                  <a:pt x="38554" y="339271"/>
                  <a:pt x="50801" y="537030"/>
                  <a:pt x="185057" y="838201"/>
                </a:cubicBezTo>
                <a:cubicBezTo>
                  <a:pt x="308428" y="1139373"/>
                  <a:pt x="664028" y="1326243"/>
                  <a:pt x="1001485" y="1480457"/>
                </a:cubicBezTo>
                <a:cubicBezTo>
                  <a:pt x="1338942" y="1634671"/>
                  <a:pt x="1745343" y="1739900"/>
                  <a:pt x="2209800" y="1763486"/>
                </a:cubicBezTo>
                <a:cubicBezTo>
                  <a:pt x="2674257" y="1787072"/>
                  <a:pt x="3459842" y="1658258"/>
                  <a:pt x="3788228" y="1621972"/>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cxnSp>
        <p:nvCxnSpPr>
          <p:cNvPr id="11" name="Straight Connector 10"/>
          <p:cNvCxnSpPr/>
          <p:nvPr/>
        </p:nvCxnSpPr>
        <p:spPr bwMode="auto">
          <a:xfrm>
            <a:off x="4778829" y="2623457"/>
            <a:ext cx="369434" cy="338818"/>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12" name="Straight Connector 11"/>
          <p:cNvCxnSpPr/>
          <p:nvPr/>
        </p:nvCxnSpPr>
        <p:spPr bwMode="auto">
          <a:xfrm rot="16200000" flipH="1">
            <a:off x="4879181" y="2574131"/>
            <a:ext cx="476250" cy="347663"/>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14" name="Straight Connector 13"/>
          <p:cNvCxnSpPr/>
          <p:nvPr/>
        </p:nvCxnSpPr>
        <p:spPr bwMode="auto">
          <a:xfrm rot="16200000" flipH="1">
            <a:off x="5093492" y="2621757"/>
            <a:ext cx="347667" cy="114299"/>
          </a:xfrm>
          <a:prstGeom prst="line">
            <a:avLst/>
          </a:prstGeom>
          <a:solidFill>
            <a:schemeClr val="accent1"/>
          </a:solidFill>
          <a:ln w="25400" cap="flat" cmpd="sng" algn="ctr">
            <a:solidFill>
              <a:schemeClr val="tx1"/>
            </a:solidFill>
            <a:prstDash val="dash"/>
            <a:round/>
            <a:headEnd type="none" w="med" len="med"/>
            <a:tailEnd type="none" w="med" len="med"/>
          </a:ln>
          <a:effectLst/>
        </p:spPr>
      </p:cxnSp>
      <p:sp>
        <p:nvSpPr>
          <p:cNvPr id="23" name="Freeform 22"/>
          <p:cNvSpPr/>
          <p:nvPr/>
        </p:nvSpPr>
        <p:spPr bwMode="auto">
          <a:xfrm>
            <a:off x="7005548" y="3951513"/>
            <a:ext cx="407624" cy="4898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FF00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4" name="Freeform 23"/>
          <p:cNvSpPr/>
          <p:nvPr/>
        </p:nvSpPr>
        <p:spPr bwMode="auto">
          <a:xfrm>
            <a:off x="7364775" y="3614058"/>
            <a:ext cx="440281" cy="522513"/>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FF00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5" name="Freeform 24"/>
          <p:cNvSpPr/>
          <p:nvPr/>
        </p:nvSpPr>
        <p:spPr bwMode="auto">
          <a:xfrm>
            <a:off x="6770914" y="3429000"/>
            <a:ext cx="489857" cy="4898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FF00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6" name="Freeform 25"/>
          <p:cNvSpPr/>
          <p:nvPr/>
        </p:nvSpPr>
        <p:spPr bwMode="auto">
          <a:xfrm>
            <a:off x="6999514" y="2819399"/>
            <a:ext cx="598714" cy="7565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FF00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7" name="Freeform 26"/>
          <p:cNvSpPr/>
          <p:nvPr/>
        </p:nvSpPr>
        <p:spPr bwMode="auto">
          <a:xfrm>
            <a:off x="7277690" y="4637313"/>
            <a:ext cx="222567" cy="293914"/>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FF00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8" name="Freeform 27"/>
          <p:cNvSpPr/>
          <p:nvPr/>
        </p:nvSpPr>
        <p:spPr bwMode="auto">
          <a:xfrm>
            <a:off x="7397434" y="4223657"/>
            <a:ext cx="266109" cy="402770"/>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FF00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9" name="TextBox 28"/>
          <p:cNvSpPr txBox="1"/>
          <p:nvPr/>
        </p:nvSpPr>
        <p:spPr>
          <a:xfrm>
            <a:off x="6030687" y="228600"/>
            <a:ext cx="2427514" cy="1384995"/>
          </a:xfrm>
          <a:prstGeom prst="rect">
            <a:avLst/>
          </a:prstGeom>
          <a:noFill/>
        </p:spPr>
        <p:txBody>
          <a:bodyPr wrap="square" rtlCol="0">
            <a:spAutoFit/>
          </a:bodyPr>
          <a:lstStyle/>
          <a:p>
            <a:r>
              <a:rPr lang="en-US" sz="2800" dirty="0" smtClean="0">
                <a:solidFill>
                  <a:schemeClr val="tx1"/>
                </a:solidFill>
              </a:rPr>
              <a:t>Western Intrusive Suite</a:t>
            </a:r>
            <a:endParaRPr lang="en-US" sz="2800" dirty="0">
              <a:solidFill>
                <a:schemeClr val="tx1"/>
              </a:solidFill>
            </a:endParaRPr>
          </a:p>
        </p:txBody>
      </p:sp>
      <p:sp>
        <p:nvSpPr>
          <p:cNvPr id="30" name="TextBox 29"/>
          <p:cNvSpPr txBox="1"/>
          <p:nvPr/>
        </p:nvSpPr>
        <p:spPr>
          <a:xfrm>
            <a:off x="250373" y="2590801"/>
            <a:ext cx="3233056" cy="400110"/>
          </a:xfrm>
          <a:prstGeom prst="rect">
            <a:avLst/>
          </a:prstGeom>
          <a:noFill/>
        </p:spPr>
        <p:txBody>
          <a:bodyPr wrap="square" rtlCol="0">
            <a:spAutoFit/>
          </a:bodyPr>
          <a:lstStyle/>
          <a:p>
            <a:r>
              <a:rPr lang="en-US" sz="2000" dirty="0" smtClean="0">
                <a:solidFill>
                  <a:schemeClr val="tx1"/>
                </a:solidFill>
                <a:effectLst/>
              </a:rPr>
              <a:t>Farallon Plate</a:t>
            </a:r>
            <a:endParaRPr lang="en-US" sz="2000" dirty="0">
              <a:solidFill>
                <a:schemeClr val="tx1"/>
              </a:solidFill>
              <a:effectLst/>
            </a:endParaRPr>
          </a:p>
        </p:txBody>
      </p:sp>
      <p:sp>
        <p:nvSpPr>
          <p:cNvPr id="31" name="TextBox 30"/>
          <p:cNvSpPr txBox="1"/>
          <p:nvPr/>
        </p:nvSpPr>
        <p:spPr>
          <a:xfrm>
            <a:off x="5388430" y="2546199"/>
            <a:ext cx="1643741" cy="1015663"/>
          </a:xfrm>
          <a:prstGeom prst="rect">
            <a:avLst/>
          </a:prstGeom>
          <a:noFill/>
        </p:spPr>
        <p:txBody>
          <a:bodyPr wrap="square" rtlCol="0">
            <a:spAutoFit/>
          </a:bodyPr>
          <a:lstStyle/>
          <a:p>
            <a:r>
              <a:rPr lang="en-US" sz="2000" dirty="0" smtClean="0">
                <a:solidFill>
                  <a:schemeClr val="tx1"/>
                </a:solidFill>
                <a:effectLst/>
              </a:rPr>
              <a:t>North American Plate</a:t>
            </a:r>
            <a:endParaRPr lang="en-US" sz="2000" dirty="0">
              <a:solidFill>
                <a:schemeClr val="tx1"/>
              </a:solidFill>
              <a:effectLst/>
            </a:endParaRPr>
          </a:p>
        </p:txBody>
      </p:sp>
      <p:sp>
        <p:nvSpPr>
          <p:cNvPr id="33" name="TextBox 32"/>
          <p:cNvSpPr txBox="1"/>
          <p:nvPr/>
        </p:nvSpPr>
        <p:spPr>
          <a:xfrm>
            <a:off x="337457" y="5170714"/>
            <a:ext cx="4626429" cy="523220"/>
          </a:xfrm>
          <a:prstGeom prst="rect">
            <a:avLst/>
          </a:prstGeom>
          <a:noFill/>
        </p:spPr>
        <p:txBody>
          <a:bodyPr wrap="square" rtlCol="0">
            <a:spAutoFit/>
          </a:bodyPr>
          <a:lstStyle/>
          <a:p>
            <a:r>
              <a:rPr lang="en-US" sz="2800" dirty="0" smtClean="0">
                <a:solidFill>
                  <a:schemeClr val="tx1"/>
                </a:solidFill>
              </a:rPr>
              <a:t>NEVADAN OROGENY</a:t>
            </a:r>
            <a:endParaRPr lang="en-US" sz="2800" dirty="0">
              <a:solidFill>
                <a:schemeClr val="tx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 name="Picture 2"/>
          <p:cNvPicPr>
            <a:picLocks noChangeAspect="1" noChangeArrowheads="1"/>
          </p:cNvPicPr>
          <p:nvPr/>
        </p:nvPicPr>
        <p:blipFill>
          <a:blip r:embed="rId3" cstate="print"/>
          <a:srcRect/>
          <a:stretch>
            <a:fillRect/>
          </a:stretch>
        </p:blipFill>
        <p:spPr bwMode="auto">
          <a:xfrm>
            <a:off x="5071380" y="1524001"/>
            <a:ext cx="498983" cy="840241"/>
          </a:xfrm>
          <a:prstGeom prst="rect">
            <a:avLst/>
          </a:prstGeom>
          <a:noFill/>
          <a:ln w="9525">
            <a:noFill/>
            <a:miter lim="800000"/>
            <a:headEnd/>
            <a:tailEnd/>
          </a:ln>
          <a:effectLst/>
        </p:spPr>
      </p:pic>
      <p:sp>
        <p:nvSpPr>
          <p:cNvPr id="4" name="Freeform 3"/>
          <p:cNvSpPr/>
          <p:nvPr/>
        </p:nvSpPr>
        <p:spPr bwMode="auto">
          <a:xfrm>
            <a:off x="-56242" y="2454730"/>
            <a:ext cx="9232900" cy="4220029"/>
          </a:xfrm>
          <a:custGeom>
            <a:avLst/>
            <a:gdLst>
              <a:gd name="connsiteX0" fmla="*/ 0 w 6819900"/>
              <a:gd name="connsiteY0" fmla="*/ 10583 h 2423583"/>
              <a:gd name="connsiteX1" fmla="*/ 3187700 w 6819900"/>
              <a:gd name="connsiteY1" fmla="*/ 48683 h 2423583"/>
              <a:gd name="connsiteX2" fmla="*/ 3797300 w 6819900"/>
              <a:gd name="connsiteY2" fmla="*/ 137583 h 2423583"/>
              <a:gd name="connsiteX3" fmla="*/ 4940300 w 6819900"/>
              <a:gd name="connsiteY3" fmla="*/ 874183 h 2423583"/>
              <a:gd name="connsiteX4" fmla="*/ 6819900 w 6819900"/>
              <a:gd name="connsiteY4" fmla="*/ 2423583 h 2423583"/>
              <a:gd name="connsiteX0" fmla="*/ 0 w 6819900"/>
              <a:gd name="connsiteY0" fmla="*/ 0 h 2413000"/>
              <a:gd name="connsiteX1" fmla="*/ 31877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6819900"/>
              <a:gd name="connsiteY0" fmla="*/ 0 h 2413000"/>
              <a:gd name="connsiteX1" fmla="*/ 31877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6819900"/>
              <a:gd name="connsiteY0" fmla="*/ 0 h 2413000"/>
              <a:gd name="connsiteX1" fmla="*/ 20574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6819900"/>
              <a:gd name="connsiteY0" fmla="*/ 0 h 2413000"/>
              <a:gd name="connsiteX1" fmla="*/ 20574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6819900"/>
              <a:gd name="connsiteY0" fmla="*/ 0 h 2413000"/>
              <a:gd name="connsiteX1" fmla="*/ 20574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7404100"/>
              <a:gd name="connsiteY0" fmla="*/ 0 h 2413000"/>
              <a:gd name="connsiteX1" fmla="*/ 2641600 w 7404100"/>
              <a:gd name="connsiteY1" fmla="*/ 38100 h 2413000"/>
              <a:gd name="connsiteX2" fmla="*/ 4635500 w 7404100"/>
              <a:gd name="connsiteY2" fmla="*/ 292100 h 2413000"/>
              <a:gd name="connsiteX3" fmla="*/ 5524500 w 7404100"/>
              <a:gd name="connsiteY3" fmla="*/ 863600 h 2413000"/>
              <a:gd name="connsiteX4" fmla="*/ 7404100 w 7404100"/>
              <a:gd name="connsiteY4" fmla="*/ 2413000 h 2413000"/>
              <a:gd name="connsiteX0" fmla="*/ 0 w 9232900"/>
              <a:gd name="connsiteY0" fmla="*/ 0 h 4220029"/>
              <a:gd name="connsiteX1" fmla="*/ 2641600 w 9232900"/>
              <a:gd name="connsiteY1" fmla="*/ 38100 h 4220029"/>
              <a:gd name="connsiteX2" fmla="*/ 4635500 w 9232900"/>
              <a:gd name="connsiteY2" fmla="*/ 292100 h 4220029"/>
              <a:gd name="connsiteX3" fmla="*/ 5524500 w 9232900"/>
              <a:gd name="connsiteY3" fmla="*/ 863600 h 4220029"/>
              <a:gd name="connsiteX4" fmla="*/ 9232900 w 9232900"/>
              <a:gd name="connsiteY4" fmla="*/ 4220029 h 4220029"/>
              <a:gd name="connsiteX0" fmla="*/ 0 w 9232900"/>
              <a:gd name="connsiteY0" fmla="*/ 0 h 4220029"/>
              <a:gd name="connsiteX1" fmla="*/ 2641600 w 9232900"/>
              <a:gd name="connsiteY1" fmla="*/ 38100 h 4220029"/>
              <a:gd name="connsiteX2" fmla="*/ 4635500 w 9232900"/>
              <a:gd name="connsiteY2" fmla="*/ 292100 h 4220029"/>
              <a:gd name="connsiteX3" fmla="*/ 5524500 w 9232900"/>
              <a:gd name="connsiteY3" fmla="*/ 863600 h 4220029"/>
              <a:gd name="connsiteX4" fmla="*/ 9232900 w 9232900"/>
              <a:gd name="connsiteY4" fmla="*/ 4220029 h 4220029"/>
              <a:gd name="connsiteX0" fmla="*/ 0 w 9232900"/>
              <a:gd name="connsiteY0" fmla="*/ 0 h 4220029"/>
              <a:gd name="connsiteX1" fmla="*/ 2641600 w 9232900"/>
              <a:gd name="connsiteY1" fmla="*/ 38100 h 4220029"/>
              <a:gd name="connsiteX2" fmla="*/ 4635500 w 9232900"/>
              <a:gd name="connsiteY2" fmla="*/ 292100 h 4220029"/>
              <a:gd name="connsiteX3" fmla="*/ 5524500 w 9232900"/>
              <a:gd name="connsiteY3" fmla="*/ 863600 h 4220029"/>
              <a:gd name="connsiteX4" fmla="*/ 6284686 w 9232900"/>
              <a:gd name="connsiteY4" fmla="*/ 1540328 h 4220029"/>
              <a:gd name="connsiteX5" fmla="*/ 9232900 w 9232900"/>
              <a:gd name="connsiteY5" fmla="*/ 4220029 h 4220029"/>
              <a:gd name="connsiteX0" fmla="*/ 0 w 9232900"/>
              <a:gd name="connsiteY0" fmla="*/ 0 h 4220029"/>
              <a:gd name="connsiteX1" fmla="*/ 2641600 w 9232900"/>
              <a:gd name="connsiteY1" fmla="*/ 38100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4234 h 4224263"/>
              <a:gd name="connsiteX1" fmla="*/ 2641600 w 9232900"/>
              <a:gd name="connsiteY1" fmla="*/ 42334 h 4224263"/>
              <a:gd name="connsiteX2" fmla="*/ 3051629 w 9232900"/>
              <a:gd name="connsiteY2" fmla="*/ 42333 h 4224263"/>
              <a:gd name="connsiteX3" fmla="*/ 4635500 w 9232900"/>
              <a:gd name="connsiteY3" fmla="*/ 296334 h 4224263"/>
              <a:gd name="connsiteX4" fmla="*/ 6284686 w 9232900"/>
              <a:gd name="connsiteY4" fmla="*/ 1544562 h 4224263"/>
              <a:gd name="connsiteX5" fmla="*/ 9232900 w 9232900"/>
              <a:gd name="connsiteY5" fmla="*/ 4224263 h 4224263"/>
              <a:gd name="connsiteX0" fmla="*/ 0 w 9232900"/>
              <a:gd name="connsiteY0" fmla="*/ 0 h 4220029"/>
              <a:gd name="connsiteX1" fmla="*/ 2641600 w 9232900"/>
              <a:gd name="connsiteY1" fmla="*/ 38100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0 h 4220029"/>
              <a:gd name="connsiteX1" fmla="*/ 2641600 w 9232900"/>
              <a:gd name="connsiteY1" fmla="*/ 517071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0 h 4220029"/>
              <a:gd name="connsiteX1" fmla="*/ 2641600 w 9232900"/>
              <a:gd name="connsiteY1" fmla="*/ 81642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0 h 4220029"/>
              <a:gd name="connsiteX1" fmla="*/ 2641600 w 9232900"/>
              <a:gd name="connsiteY1" fmla="*/ 81642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0 h 4220029"/>
              <a:gd name="connsiteX1" fmla="*/ 26416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6416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6416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6416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3360057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3360057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3360057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35560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097315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097315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097315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097315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434772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434772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434772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434772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238829 w 9232900"/>
              <a:gd name="connsiteY1" fmla="*/ 81642 h 4220029"/>
              <a:gd name="connsiteX2" fmla="*/ 5881914 w 9232900"/>
              <a:gd name="connsiteY2" fmla="*/ 1747157 h 4220029"/>
              <a:gd name="connsiteX3" fmla="*/ 9232900 w 9232900"/>
              <a:gd name="connsiteY3" fmla="*/ 4220029 h 4220029"/>
            </a:gdLst>
            <a:ahLst/>
            <a:cxnLst>
              <a:cxn ang="0">
                <a:pos x="connsiteX0" y="connsiteY0"/>
              </a:cxn>
              <a:cxn ang="0">
                <a:pos x="connsiteX1" y="connsiteY1"/>
              </a:cxn>
              <a:cxn ang="0">
                <a:pos x="connsiteX2" y="connsiteY2"/>
              </a:cxn>
              <a:cxn ang="0">
                <a:pos x="connsiteX3" y="connsiteY3"/>
              </a:cxn>
            </a:cxnLst>
            <a:rect l="l" t="t" r="r" b="b"/>
            <a:pathLst>
              <a:path w="9232900" h="4220029">
                <a:moveTo>
                  <a:pt x="0" y="0"/>
                </a:moveTo>
                <a:lnTo>
                  <a:pt x="2238829" y="81642"/>
                </a:lnTo>
                <a:cubicBezTo>
                  <a:pt x="3678163" y="109762"/>
                  <a:pt x="4598307" y="1253369"/>
                  <a:pt x="5881914" y="1747157"/>
                </a:cubicBezTo>
                <a:cubicBezTo>
                  <a:pt x="7227509" y="2364619"/>
                  <a:pt x="8115905" y="3395738"/>
                  <a:pt x="9232900" y="4220029"/>
                </a:cubicBezTo>
              </a:path>
            </a:pathLst>
          </a:custGeom>
          <a:no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5" name="Freeform 4"/>
          <p:cNvSpPr/>
          <p:nvPr/>
        </p:nvSpPr>
        <p:spPr bwMode="auto">
          <a:xfrm>
            <a:off x="3104243" y="1961395"/>
            <a:ext cx="6311900" cy="760035"/>
          </a:xfrm>
          <a:custGeom>
            <a:avLst/>
            <a:gdLst>
              <a:gd name="connsiteX0" fmla="*/ 0 w 4711700"/>
              <a:gd name="connsiteY0" fmla="*/ 611717 h 611717"/>
              <a:gd name="connsiteX1" fmla="*/ 406400 w 4711700"/>
              <a:gd name="connsiteY1" fmla="*/ 459317 h 611717"/>
              <a:gd name="connsiteX2" fmla="*/ 825500 w 4711700"/>
              <a:gd name="connsiteY2" fmla="*/ 522817 h 611717"/>
              <a:gd name="connsiteX3" fmla="*/ 1320800 w 4711700"/>
              <a:gd name="connsiteY3" fmla="*/ 586317 h 611717"/>
              <a:gd name="connsiteX4" fmla="*/ 2057400 w 4711700"/>
              <a:gd name="connsiteY4" fmla="*/ 370417 h 611717"/>
              <a:gd name="connsiteX5" fmla="*/ 2552700 w 4711700"/>
              <a:gd name="connsiteY5" fmla="*/ 52917 h 611717"/>
              <a:gd name="connsiteX6" fmla="*/ 2654300 w 4711700"/>
              <a:gd name="connsiteY6" fmla="*/ 52917 h 611717"/>
              <a:gd name="connsiteX7" fmla="*/ 2921000 w 4711700"/>
              <a:gd name="connsiteY7" fmla="*/ 319617 h 611717"/>
              <a:gd name="connsiteX8" fmla="*/ 3441700 w 4711700"/>
              <a:gd name="connsiteY8" fmla="*/ 535517 h 611717"/>
              <a:gd name="connsiteX9" fmla="*/ 4470400 w 4711700"/>
              <a:gd name="connsiteY9" fmla="*/ 586317 h 611717"/>
              <a:gd name="connsiteX10" fmla="*/ 4711700 w 4711700"/>
              <a:gd name="connsiteY10" fmla="*/ 573617 h 611717"/>
              <a:gd name="connsiteX0" fmla="*/ 0 w 4711700"/>
              <a:gd name="connsiteY0" fmla="*/ 764117 h 764117"/>
              <a:gd name="connsiteX1" fmla="*/ 406400 w 4711700"/>
              <a:gd name="connsiteY1" fmla="*/ 611717 h 764117"/>
              <a:gd name="connsiteX2" fmla="*/ 825500 w 4711700"/>
              <a:gd name="connsiteY2" fmla="*/ 675217 h 764117"/>
              <a:gd name="connsiteX3" fmla="*/ 1320800 w 4711700"/>
              <a:gd name="connsiteY3" fmla="*/ 738717 h 764117"/>
              <a:gd name="connsiteX4" fmla="*/ 2057400 w 4711700"/>
              <a:gd name="connsiteY4" fmla="*/ 522817 h 764117"/>
              <a:gd name="connsiteX5" fmla="*/ 2552700 w 4711700"/>
              <a:gd name="connsiteY5" fmla="*/ 52917 h 764117"/>
              <a:gd name="connsiteX6" fmla="*/ 2654300 w 4711700"/>
              <a:gd name="connsiteY6" fmla="*/ 205317 h 764117"/>
              <a:gd name="connsiteX7" fmla="*/ 2921000 w 4711700"/>
              <a:gd name="connsiteY7" fmla="*/ 472017 h 764117"/>
              <a:gd name="connsiteX8" fmla="*/ 3441700 w 4711700"/>
              <a:gd name="connsiteY8" fmla="*/ 687917 h 764117"/>
              <a:gd name="connsiteX9" fmla="*/ 4470400 w 4711700"/>
              <a:gd name="connsiteY9" fmla="*/ 738717 h 764117"/>
              <a:gd name="connsiteX10" fmla="*/ 4711700 w 4711700"/>
              <a:gd name="connsiteY10" fmla="*/ 726017 h 764117"/>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781050 h 806450"/>
              <a:gd name="connsiteX4" fmla="*/ 2057400 w 4711700"/>
              <a:gd name="connsiteY4" fmla="*/ 565150 h 806450"/>
              <a:gd name="connsiteX5" fmla="*/ 2552700 w 4711700"/>
              <a:gd name="connsiteY5" fmla="*/ 95250 h 806450"/>
              <a:gd name="connsiteX6" fmla="*/ 265430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692150 h 806450"/>
              <a:gd name="connsiteX4" fmla="*/ 2057400 w 4711700"/>
              <a:gd name="connsiteY4" fmla="*/ 565150 h 806450"/>
              <a:gd name="connsiteX5" fmla="*/ 2552700 w 4711700"/>
              <a:gd name="connsiteY5" fmla="*/ 95250 h 806450"/>
              <a:gd name="connsiteX6" fmla="*/ 265430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501650 h 806450"/>
              <a:gd name="connsiteX4" fmla="*/ 2057400 w 4711700"/>
              <a:gd name="connsiteY4" fmla="*/ 565150 h 806450"/>
              <a:gd name="connsiteX5" fmla="*/ 2552700 w 4711700"/>
              <a:gd name="connsiteY5" fmla="*/ 95250 h 806450"/>
              <a:gd name="connsiteX6" fmla="*/ 265430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501650 h 806450"/>
              <a:gd name="connsiteX4" fmla="*/ 2057400 w 4711700"/>
              <a:gd name="connsiteY4" fmla="*/ 342900 h 806450"/>
              <a:gd name="connsiteX5" fmla="*/ 2552700 w 4711700"/>
              <a:gd name="connsiteY5" fmla="*/ 95250 h 806450"/>
              <a:gd name="connsiteX6" fmla="*/ 265430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501650 h 806450"/>
              <a:gd name="connsiteX4" fmla="*/ 2057400 w 4711700"/>
              <a:gd name="connsiteY4" fmla="*/ 342900 h 806450"/>
              <a:gd name="connsiteX5" fmla="*/ 2552700 w 4711700"/>
              <a:gd name="connsiteY5" fmla="*/ 95250 h 806450"/>
              <a:gd name="connsiteX6" fmla="*/ 278765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441700 w 4711700"/>
              <a:gd name="connsiteY8" fmla="*/ 713317 h 789517"/>
              <a:gd name="connsiteX9" fmla="*/ 4470400 w 4711700"/>
              <a:gd name="connsiteY9" fmla="*/ 764117 h 789517"/>
              <a:gd name="connsiteX10" fmla="*/ 4711700 w 4711700"/>
              <a:gd name="connsiteY10" fmla="*/ 751417 h 789517"/>
              <a:gd name="connsiteX0" fmla="*/ 0 w 4711700"/>
              <a:gd name="connsiteY0" fmla="*/ 789517 h 792692"/>
              <a:gd name="connsiteX1" fmla="*/ 406400 w 4711700"/>
              <a:gd name="connsiteY1" fmla="*/ 637117 h 792692"/>
              <a:gd name="connsiteX2" fmla="*/ 825500 w 4711700"/>
              <a:gd name="connsiteY2" fmla="*/ 700617 h 792692"/>
              <a:gd name="connsiteX3" fmla="*/ 1320800 w 4711700"/>
              <a:gd name="connsiteY3" fmla="*/ 484717 h 792692"/>
              <a:gd name="connsiteX4" fmla="*/ 2057400 w 4711700"/>
              <a:gd name="connsiteY4" fmla="*/ 325967 h 792692"/>
              <a:gd name="connsiteX5" fmla="*/ 2552700 w 4711700"/>
              <a:gd name="connsiteY5" fmla="*/ 78317 h 792692"/>
              <a:gd name="connsiteX6" fmla="*/ 2787650 w 4711700"/>
              <a:gd name="connsiteY6" fmla="*/ 52917 h 792692"/>
              <a:gd name="connsiteX7" fmla="*/ 3175000 w 4711700"/>
              <a:gd name="connsiteY7" fmla="*/ 395817 h 792692"/>
              <a:gd name="connsiteX8" fmla="*/ 3778250 w 4711700"/>
              <a:gd name="connsiteY8" fmla="*/ 579967 h 792692"/>
              <a:gd name="connsiteX9" fmla="*/ 4470400 w 4711700"/>
              <a:gd name="connsiteY9" fmla="*/ 764117 h 792692"/>
              <a:gd name="connsiteX10" fmla="*/ 4711700 w 4711700"/>
              <a:gd name="connsiteY10" fmla="*/ 751417 h 792692"/>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778250 w 4711700"/>
              <a:gd name="connsiteY8" fmla="*/ 579967 h 789517"/>
              <a:gd name="connsiteX9" fmla="*/ 4470400 w 4711700"/>
              <a:gd name="connsiteY9" fmla="*/ 573617 h 789517"/>
              <a:gd name="connsiteX10" fmla="*/ 4711700 w 4711700"/>
              <a:gd name="connsiteY10" fmla="*/ 751417 h 789517"/>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778250 w 4711700"/>
              <a:gd name="connsiteY8" fmla="*/ 579967 h 789517"/>
              <a:gd name="connsiteX9" fmla="*/ 4470400 w 4711700"/>
              <a:gd name="connsiteY9" fmla="*/ 573617 h 789517"/>
              <a:gd name="connsiteX10" fmla="*/ 4711700 w 4711700"/>
              <a:gd name="connsiteY10" fmla="*/ 522817 h 789517"/>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778250 w 4711700"/>
              <a:gd name="connsiteY8" fmla="*/ 446617 h 789517"/>
              <a:gd name="connsiteX9" fmla="*/ 4470400 w 4711700"/>
              <a:gd name="connsiteY9" fmla="*/ 573617 h 789517"/>
              <a:gd name="connsiteX10" fmla="*/ 4711700 w 4711700"/>
              <a:gd name="connsiteY10" fmla="*/ 522817 h 789517"/>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778250 w 4711700"/>
              <a:gd name="connsiteY8" fmla="*/ 446617 h 789517"/>
              <a:gd name="connsiteX9" fmla="*/ 4470400 w 4711700"/>
              <a:gd name="connsiteY9" fmla="*/ 491067 h 789517"/>
              <a:gd name="connsiteX10" fmla="*/ 4711700 w 4711700"/>
              <a:gd name="connsiteY10" fmla="*/ 522817 h 789517"/>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333750 w 4711700"/>
              <a:gd name="connsiteY8" fmla="*/ 394757 h 775758"/>
              <a:gd name="connsiteX9" fmla="*/ 3778250 w 4711700"/>
              <a:gd name="connsiteY9" fmla="*/ 432858 h 775758"/>
              <a:gd name="connsiteX10" fmla="*/ 4470400 w 4711700"/>
              <a:gd name="connsiteY10" fmla="*/ 477308 h 775758"/>
              <a:gd name="connsiteX11" fmla="*/ 4711700 w 4711700"/>
              <a:gd name="connsiteY11"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9560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44008 h 744008"/>
              <a:gd name="connsiteX1" fmla="*/ 406400 w 4711700"/>
              <a:gd name="connsiteY1" fmla="*/ 591608 h 744008"/>
              <a:gd name="connsiteX2" fmla="*/ 825500 w 4711700"/>
              <a:gd name="connsiteY2" fmla="*/ 65510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4711700"/>
              <a:gd name="connsiteY0" fmla="*/ 744008 h 744008"/>
              <a:gd name="connsiteX1" fmla="*/ 482600 w 4711700"/>
              <a:gd name="connsiteY1" fmla="*/ 490008 h 744008"/>
              <a:gd name="connsiteX2" fmla="*/ 825500 w 4711700"/>
              <a:gd name="connsiteY2" fmla="*/ 65510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4711700"/>
              <a:gd name="connsiteY0" fmla="*/ 744008 h 744008"/>
              <a:gd name="connsiteX1" fmla="*/ 482600 w 4711700"/>
              <a:gd name="connsiteY1" fmla="*/ 490008 h 744008"/>
              <a:gd name="connsiteX2" fmla="*/ 920750 w 4711700"/>
              <a:gd name="connsiteY2" fmla="*/ 57255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4711700"/>
              <a:gd name="connsiteY0" fmla="*/ 744008 h 744008"/>
              <a:gd name="connsiteX1" fmla="*/ 482600 w 4711700"/>
              <a:gd name="connsiteY1" fmla="*/ 490008 h 744008"/>
              <a:gd name="connsiteX2" fmla="*/ 920750 w 4711700"/>
              <a:gd name="connsiteY2" fmla="*/ 57255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4711700"/>
              <a:gd name="connsiteY0" fmla="*/ 744008 h 744008"/>
              <a:gd name="connsiteX1" fmla="*/ 482600 w 4711700"/>
              <a:gd name="connsiteY1" fmla="*/ 490008 h 744008"/>
              <a:gd name="connsiteX2" fmla="*/ 920750 w 4711700"/>
              <a:gd name="connsiteY2" fmla="*/ 57255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5876472"/>
              <a:gd name="connsiteY0" fmla="*/ 744008 h 744008"/>
              <a:gd name="connsiteX1" fmla="*/ 482600 w 5876472"/>
              <a:gd name="connsiteY1" fmla="*/ 490008 h 744008"/>
              <a:gd name="connsiteX2" fmla="*/ 920750 w 5876472"/>
              <a:gd name="connsiteY2" fmla="*/ 572558 h 744008"/>
              <a:gd name="connsiteX3" fmla="*/ 1320800 w 5876472"/>
              <a:gd name="connsiteY3" fmla="*/ 439208 h 744008"/>
              <a:gd name="connsiteX4" fmla="*/ 2057400 w 5876472"/>
              <a:gd name="connsiteY4" fmla="*/ 280458 h 744008"/>
              <a:gd name="connsiteX5" fmla="*/ 2552700 w 5876472"/>
              <a:gd name="connsiteY5" fmla="*/ 32808 h 744008"/>
              <a:gd name="connsiteX6" fmla="*/ 2889250 w 5876472"/>
              <a:gd name="connsiteY6" fmla="*/ 83608 h 744008"/>
              <a:gd name="connsiteX7" fmla="*/ 3327400 w 5876472"/>
              <a:gd name="connsiteY7" fmla="*/ 267758 h 744008"/>
              <a:gd name="connsiteX8" fmla="*/ 3956050 w 5876472"/>
              <a:gd name="connsiteY8" fmla="*/ 401108 h 744008"/>
              <a:gd name="connsiteX9" fmla="*/ 4470400 w 5876472"/>
              <a:gd name="connsiteY9" fmla="*/ 445558 h 744008"/>
              <a:gd name="connsiteX10" fmla="*/ 5876472 w 5876472"/>
              <a:gd name="connsiteY10" fmla="*/ 477308 h 744008"/>
              <a:gd name="connsiteX0" fmla="*/ 0 w 6311900"/>
              <a:gd name="connsiteY0" fmla="*/ 744008 h 744008"/>
              <a:gd name="connsiteX1" fmla="*/ 918028 w 6311900"/>
              <a:gd name="connsiteY1" fmla="*/ 490008 h 744008"/>
              <a:gd name="connsiteX2" fmla="*/ 1356178 w 6311900"/>
              <a:gd name="connsiteY2" fmla="*/ 572558 h 744008"/>
              <a:gd name="connsiteX3" fmla="*/ 1756228 w 6311900"/>
              <a:gd name="connsiteY3" fmla="*/ 439208 h 744008"/>
              <a:gd name="connsiteX4" fmla="*/ 2492828 w 6311900"/>
              <a:gd name="connsiteY4" fmla="*/ 280458 h 744008"/>
              <a:gd name="connsiteX5" fmla="*/ 2988128 w 6311900"/>
              <a:gd name="connsiteY5" fmla="*/ 32808 h 744008"/>
              <a:gd name="connsiteX6" fmla="*/ 3324678 w 6311900"/>
              <a:gd name="connsiteY6" fmla="*/ 83608 h 744008"/>
              <a:gd name="connsiteX7" fmla="*/ 3762828 w 6311900"/>
              <a:gd name="connsiteY7" fmla="*/ 267758 h 744008"/>
              <a:gd name="connsiteX8" fmla="*/ 4391478 w 6311900"/>
              <a:gd name="connsiteY8" fmla="*/ 401108 h 744008"/>
              <a:gd name="connsiteX9" fmla="*/ 4905828 w 6311900"/>
              <a:gd name="connsiteY9" fmla="*/ 445558 h 744008"/>
              <a:gd name="connsiteX10" fmla="*/ 6311900 w 6311900"/>
              <a:gd name="connsiteY10" fmla="*/ 477308 h 744008"/>
              <a:gd name="connsiteX0" fmla="*/ 0 w 6311900"/>
              <a:gd name="connsiteY0" fmla="*/ 744008 h 744008"/>
              <a:gd name="connsiteX1" fmla="*/ 645885 w 6311900"/>
              <a:gd name="connsiteY1" fmla="*/ 490008 h 744008"/>
              <a:gd name="connsiteX2" fmla="*/ 1356178 w 6311900"/>
              <a:gd name="connsiteY2" fmla="*/ 572558 h 744008"/>
              <a:gd name="connsiteX3" fmla="*/ 1756228 w 6311900"/>
              <a:gd name="connsiteY3" fmla="*/ 439208 h 744008"/>
              <a:gd name="connsiteX4" fmla="*/ 2492828 w 6311900"/>
              <a:gd name="connsiteY4" fmla="*/ 280458 h 744008"/>
              <a:gd name="connsiteX5" fmla="*/ 2988128 w 6311900"/>
              <a:gd name="connsiteY5" fmla="*/ 32808 h 744008"/>
              <a:gd name="connsiteX6" fmla="*/ 3324678 w 6311900"/>
              <a:gd name="connsiteY6" fmla="*/ 83608 h 744008"/>
              <a:gd name="connsiteX7" fmla="*/ 3762828 w 6311900"/>
              <a:gd name="connsiteY7" fmla="*/ 267758 h 744008"/>
              <a:gd name="connsiteX8" fmla="*/ 4391478 w 6311900"/>
              <a:gd name="connsiteY8" fmla="*/ 401108 h 744008"/>
              <a:gd name="connsiteX9" fmla="*/ 4905828 w 6311900"/>
              <a:gd name="connsiteY9" fmla="*/ 445558 h 744008"/>
              <a:gd name="connsiteX10" fmla="*/ 6311900 w 6311900"/>
              <a:gd name="connsiteY10" fmla="*/ 477308 h 744008"/>
              <a:gd name="connsiteX0" fmla="*/ 0 w 6311900"/>
              <a:gd name="connsiteY0" fmla="*/ 744008 h 744008"/>
              <a:gd name="connsiteX1" fmla="*/ 645885 w 6311900"/>
              <a:gd name="connsiteY1" fmla="*/ 490008 h 744008"/>
              <a:gd name="connsiteX2" fmla="*/ 1356178 w 6311900"/>
              <a:gd name="connsiteY2" fmla="*/ 572558 h 744008"/>
              <a:gd name="connsiteX3" fmla="*/ 1756228 w 6311900"/>
              <a:gd name="connsiteY3" fmla="*/ 439208 h 744008"/>
              <a:gd name="connsiteX4" fmla="*/ 2492828 w 6311900"/>
              <a:gd name="connsiteY4" fmla="*/ 280458 h 744008"/>
              <a:gd name="connsiteX5" fmla="*/ 2988128 w 6311900"/>
              <a:gd name="connsiteY5" fmla="*/ 32808 h 744008"/>
              <a:gd name="connsiteX6" fmla="*/ 3324678 w 6311900"/>
              <a:gd name="connsiteY6" fmla="*/ 83608 h 744008"/>
              <a:gd name="connsiteX7" fmla="*/ 3762828 w 6311900"/>
              <a:gd name="connsiteY7" fmla="*/ 267758 h 744008"/>
              <a:gd name="connsiteX8" fmla="*/ 4391478 w 6311900"/>
              <a:gd name="connsiteY8" fmla="*/ 401108 h 744008"/>
              <a:gd name="connsiteX9" fmla="*/ 5526314 w 6311900"/>
              <a:gd name="connsiteY9" fmla="*/ 445558 h 744008"/>
              <a:gd name="connsiteX10" fmla="*/ 6311900 w 6311900"/>
              <a:gd name="connsiteY10" fmla="*/ 477308 h 744008"/>
              <a:gd name="connsiteX0" fmla="*/ 0 w 6311900"/>
              <a:gd name="connsiteY0" fmla="*/ 744008 h 744008"/>
              <a:gd name="connsiteX1" fmla="*/ 645885 w 6311900"/>
              <a:gd name="connsiteY1" fmla="*/ 490008 h 744008"/>
              <a:gd name="connsiteX2" fmla="*/ 1356178 w 6311900"/>
              <a:gd name="connsiteY2" fmla="*/ 572558 h 744008"/>
              <a:gd name="connsiteX3" fmla="*/ 1756228 w 6311900"/>
              <a:gd name="connsiteY3" fmla="*/ 439208 h 744008"/>
              <a:gd name="connsiteX4" fmla="*/ 2492828 w 6311900"/>
              <a:gd name="connsiteY4" fmla="*/ 280458 h 744008"/>
              <a:gd name="connsiteX5" fmla="*/ 2988128 w 6311900"/>
              <a:gd name="connsiteY5" fmla="*/ 32808 h 744008"/>
              <a:gd name="connsiteX6" fmla="*/ 3324678 w 6311900"/>
              <a:gd name="connsiteY6" fmla="*/ 83608 h 744008"/>
              <a:gd name="connsiteX7" fmla="*/ 3762828 w 6311900"/>
              <a:gd name="connsiteY7" fmla="*/ 267758 h 744008"/>
              <a:gd name="connsiteX8" fmla="*/ 4837793 w 6311900"/>
              <a:gd name="connsiteY8" fmla="*/ 401108 h 744008"/>
              <a:gd name="connsiteX9" fmla="*/ 5526314 w 6311900"/>
              <a:gd name="connsiteY9" fmla="*/ 445558 h 744008"/>
              <a:gd name="connsiteX10" fmla="*/ 6311900 w 6311900"/>
              <a:gd name="connsiteY10" fmla="*/ 477308 h 744008"/>
              <a:gd name="connsiteX0" fmla="*/ 0 w 6311900"/>
              <a:gd name="connsiteY0" fmla="*/ 744008 h 744008"/>
              <a:gd name="connsiteX1" fmla="*/ 645885 w 6311900"/>
              <a:gd name="connsiteY1" fmla="*/ 490008 h 744008"/>
              <a:gd name="connsiteX2" fmla="*/ 1356178 w 6311900"/>
              <a:gd name="connsiteY2" fmla="*/ 572558 h 744008"/>
              <a:gd name="connsiteX3" fmla="*/ 1756228 w 6311900"/>
              <a:gd name="connsiteY3" fmla="*/ 439208 h 744008"/>
              <a:gd name="connsiteX4" fmla="*/ 2492828 w 6311900"/>
              <a:gd name="connsiteY4" fmla="*/ 280458 h 744008"/>
              <a:gd name="connsiteX5" fmla="*/ 2988128 w 6311900"/>
              <a:gd name="connsiteY5" fmla="*/ 32808 h 744008"/>
              <a:gd name="connsiteX6" fmla="*/ 3324678 w 6311900"/>
              <a:gd name="connsiteY6" fmla="*/ 83608 h 744008"/>
              <a:gd name="connsiteX7" fmla="*/ 3762828 w 6311900"/>
              <a:gd name="connsiteY7" fmla="*/ 267758 h 744008"/>
              <a:gd name="connsiteX8" fmla="*/ 5526314 w 6311900"/>
              <a:gd name="connsiteY8" fmla="*/ 445558 h 744008"/>
              <a:gd name="connsiteX9" fmla="*/ 6311900 w 6311900"/>
              <a:gd name="connsiteY9" fmla="*/ 477308 h 744008"/>
              <a:gd name="connsiteX0" fmla="*/ 0 w 6311900"/>
              <a:gd name="connsiteY0" fmla="*/ 744008 h 744008"/>
              <a:gd name="connsiteX1" fmla="*/ 645885 w 6311900"/>
              <a:gd name="connsiteY1" fmla="*/ 490008 h 744008"/>
              <a:gd name="connsiteX2" fmla="*/ 1356178 w 6311900"/>
              <a:gd name="connsiteY2" fmla="*/ 572558 h 744008"/>
              <a:gd name="connsiteX3" fmla="*/ 1756228 w 6311900"/>
              <a:gd name="connsiteY3" fmla="*/ 439208 h 744008"/>
              <a:gd name="connsiteX4" fmla="*/ 2492828 w 6311900"/>
              <a:gd name="connsiteY4" fmla="*/ 280458 h 744008"/>
              <a:gd name="connsiteX5" fmla="*/ 2988128 w 6311900"/>
              <a:gd name="connsiteY5" fmla="*/ 32808 h 744008"/>
              <a:gd name="connsiteX6" fmla="*/ 3324678 w 6311900"/>
              <a:gd name="connsiteY6" fmla="*/ 83608 h 744008"/>
              <a:gd name="connsiteX7" fmla="*/ 4796971 w 6311900"/>
              <a:gd name="connsiteY7" fmla="*/ 398387 h 744008"/>
              <a:gd name="connsiteX8" fmla="*/ 5526314 w 6311900"/>
              <a:gd name="connsiteY8" fmla="*/ 445558 h 744008"/>
              <a:gd name="connsiteX9" fmla="*/ 6311900 w 6311900"/>
              <a:gd name="connsiteY9" fmla="*/ 477308 h 744008"/>
              <a:gd name="connsiteX0" fmla="*/ 0 w 6311900"/>
              <a:gd name="connsiteY0" fmla="*/ 711351 h 711351"/>
              <a:gd name="connsiteX1" fmla="*/ 645885 w 6311900"/>
              <a:gd name="connsiteY1" fmla="*/ 457351 h 711351"/>
              <a:gd name="connsiteX2" fmla="*/ 1356178 w 6311900"/>
              <a:gd name="connsiteY2" fmla="*/ 539901 h 711351"/>
              <a:gd name="connsiteX3" fmla="*/ 1756228 w 6311900"/>
              <a:gd name="connsiteY3" fmla="*/ 406551 h 711351"/>
              <a:gd name="connsiteX4" fmla="*/ 2492828 w 6311900"/>
              <a:gd name="connsiteY4" fmla="*/ 247801 h 711351"/>
              <a:gd name="connsiteX5" fmla="*/ 2988128 w 6311900"/>
              <a:gd name="connsiteY5" fmla="*/ 151 h 711351"/>
              <a:gd name="connsiteX6" fmla="*/ 4337049 w 6311900"/>
              <a:gd name="connsiteY6" fmla="*/ 246894 h 711351"/>
              <a:gd name="connsiteX7" fmla="*/ 4796971 w 6311900"/>
              <a:gd name="connsiteY7" fmla="*/ 365730 h 711351"/>
              <a:gd name="connsiteX8" fmla="*/ 5526314 w 6311900"/>
              <a:gd name="connsiteY8" fmla="*/ 412901 h 711351"/>
              <a:gd name="connsiteX9" fmla="*/ 6311900 w 6311900"/>
              <a:gd name="connsiteY9" fmla="*/ 444651 h 711351"/>
              <a:gd name="connsiteX0" fmla="*/ 0 w 6311900"/>
              <a:gd name="connsiteY0" fmla="*/ 569836 h 569836"/>
              <a:gd name="connsiteX1" fmla="*/ 645885 w 6311900"/>
              <a:gd name="connsiteY1" fmla="*/ 315836 h 569836"/>
              <a:gd name="connsiteX2" fmla="*/ 1356178 w 6311900"/>
              <a:gd name="connsiteY2" fmla="*/ 398386 h 569836"/>
              <a:gd name="connsiteX3" fmla="*/ 1756228 w 6311900"/>
              <a:gd name="connsiteY3" fmla="*/ 265036 h 569836"/>
              <a:gd name="connsiteX4" fmla="*/ 2492828 w 6311900"/>
              <a:gd name="connsiteY4" fmla="*/ 106286 h 569836"/>
              <a:gd name="connsiteX5" fmla="*/ 3271157 w 6311900"/>
              <a:gd name="connsiteY5" fmla="*/ 151 h 569836"/>
              <a:gd name="connsiteX6" fmla="*/ 4337049 w 6311900"/>
              <a:gd name="connsiteY6" fmla="*/ 105379 h 569836"/>
              <a:gd name="connsiteX7" fmla="*/ 4796971 w 6311900"/>
              <a:gd name="connsiteY7" fmla="*/ 224215 h 569836"/>
              <a:gd name="connsiteX8" fmla="*/ 5526314 w 6311900"/>
              <a:gd name="connsiteY8" fmla="*/ 271386 h 569836"/>
              <a:gd name="connsiteX9" fmla="*/ 6311900 w 6311900"/>
              <a:gd name="connsiteY9" fmla="*/ 303136 h 569836"/>
              <a:gd name="connsiteX0" fmla="*/ 0 w 6311900"/>
              <a:gd name="connsiteY0" fmla="*/ 752173 h 752173"/>
              <a:gd name="connsiteX1" fmla="*/ 645885 w 6311900"/>
              <a:gd name="connsiteY1" fmla="*/ 498173 h 752173"/>
              <a:gd name="connsiteX2" fmla="*/ 1356178 w 6311900"/>
              <a:gd name="connsiteY2" fmla="*/ 580723 h 752173"/>
              <a:gd name="connsiteX3" fmla="*/ 1756228 w 6311900"/>
              <a:gd name="connsiteY3" fmla="*/ 447373 h 752173"/>
              <a:gd name="connsiteX4" fmla="*/ 2492828 w 6311900"/>
              <a:gd name="connsiteY4" fmla="*/ 288623 h 752173"/>
              <a:gd name="connsiteX5" fmla="*/ 3271157 w 6311900"/>
              <a:gd name="connsiteY5" fmla="*/ 182488 h 752173"/>
              <a:gd name="connsiteX6" fmla="*/ 4184649 w 6311900"/>
              <a:gd name="connsiteY6" fmla="*/ 37344 h 752173"/>
              <a:gd name="connsiteX7" fmla="*/ 4796971 w 6311900"/>
              <a:gd name="connsiteY7" fmla="*/ 406552 h 752173"/>
              <a:gd name="connsiteX8" fmla="*/ 5526314 w 6311900"/>
              <a:gd name="connsiteY8" fmla="*/ 453723 h 752173"/>
              <a:gd name="connsiteX9" fmla="*/ 6311900 w 6311900"/>
              <a:gd name="connsiteY9" fmla="*/ 485473 h 752173"/>
              <a:gd name="connsiteX0" fmla="*/ 0 w 6311900"/>
              <a:gd name="connsiteY0" fmla="*/ 752173 h 752173"/>
              <a:gd name="connsiteX1" fmla="*/ 645885 w 6311900"/>
              <a:gd name="connsiteY1" fmla="*/ 498173 h 752173"/>
              <a:gd name="connsiteX2" fmla="*/ 1356178 w 6311900"/>
              <a:gd name="connsiteY2" fmla="*/ 580723 h 752173"/>
              <a:gd name="connsiteX3" fmla="*/ 1756228 w 6311900"/>
              <a:gd name="connsiteY3" fmla="*/ 447373 h 752173"/>
              <a:gd name="connsiteX4" fmla="*/ 2492828 w 6311900"/>
              <a:gd name="connsiteY4" fmla="*/ 288623 h 752173"/>
              <a:gd name="connsiteX5" fmla="*/ 3271157 w 6311900"/>
              <a:gd name="connsiteY5" fmla="*/ 182488 h 752173"/>
              <a:gd name="connsiteX6" fmla="*/ 4184649 w 6311900"/>
              <a:gd name="connsiteY6" fmla="*/ 37344 h 752173"/>
              <a:gd name="connsiteX7" fmla="*/ 4796971 w 6311900"/>
              <a:gd name="connsiteY7" fmla="*/ 406552 h 752173"/>
              <a:gd name="connsiteX8" fmla="*/ 5060043 w 6311900"/>
              <a:gd name="connsiteY8" fmla="*/ 403829 h 752173"/>
              <a:gd name="connsiteX9" fmla="*/ 5526314 w 6311900"/>
              <a:gd name="connsiteY9" fmla="*/ 453723 h 752173"/>
              <a:gd name="connsiteX10" fmla="*/ 6311900 w 6311900"/>
              <a:gd name="connsiteY10" fmla="*/ 485473 h 752173"/>
              <a:gd name="connsiteX0" fmla="*/ 0 w 6311900"/>
              <a:gd name="connsiteY0" fmla="*/ 752173 h 752173"/>
              <a:gd name="connsiteX1" fmla="*/ 645885 w 6311900"/>
              <a:gd name="connsiteY1" fmla="*/ 498173 h 752173"/>
              <a:gd name="connsiteX2" fmla="*/ 1356178 w 6311900"/>
              <a:gd name="connsiteY2" fmla="*/ 580723 h 752173"/>
              <a:gd name="connsiteX3" fmla="*/ 1756228 w 6311900"/>
              <a:gd name="connsiteY3" fmla="*/ 447373 h 752173"/>
              <a:gd name="connsiteX4" fmla="*/ 2492828 w 6311900"/>
              <a:gd name="connsiteY4" fmla="*/ 288623 h 752173"/>
              <a:gd name="connsiteX5" fmla="*/ 3271157 w 6311900"/>
              <a:gd name="connsiteY5" fmla="*/ 182488 h 752173"/>
              <a:gd name="connsiteX6" fmla="*/ 4184649 w 6311900"/>
              <a:gd name="connsiteY6" fmla="*/ 37344 h 752173"/>
              <a:gd name="connsiteX7" fmla="*/ 4796971 w 6311900"/>
              <a:gd name="connsiteY7" fmla="*/ 406552 h 752173"/>
              <a:gd name="connsiteX8" fmla="*/ 5060043 w 6311900"/>
              <a:gd name="connsiteY8" fmla="*/ 403829 h 752173"/>
              <a:gd name="connsiteX9" fmla="*/ 5526314 w 6311900"/>
              <a:gd name="connsiteY9" fmla="*/ 453723 h 752173"/>
              <a:gd name="connsiteX10" fmla="*/ 6311900 w 6311900"/>
              <a:gd name="connsiteY10" fmla="*/ 485473 h 752173"/>
              <a:gd name="connsiteX0" fmla="*/ 0 w 6311900"/>
              <a:gd name="connsiteY0" fmla="*/ 752173 h 752173"/>
              <a:gd name="connsiteX1" fmla="*/ 645885 w 6311900"/>
              <a:gd name="connsiteY1" fmla="*/ 498173 h 752173"/>
              <a:gd name="connsiteX2" fmla="*/ 1356178 w 6311900"/>
              <a:gd name="connsiteY2" fmla="*/ 580723 h 752173"/>
              <a:gd name="connsiteX3" fmla="*/ 1756228 w 6311900"/>
              <a:gd name="connsiteY3" fmla="*/ 447373 h 752173"/>
              <a:gd name="connsiteX4" fmla="*/ 2492828 w 6311900"/>
              <a:gd name="connsiteY4" fmla="*/ 288623 h 752173"/>
              <a:gd name="connsiteX5" fmla="*/ 3271157 w 6311900"/>
              <a:gd name="connsiteY5" fmla="*/ 182488 h 752173"/>
              <a:gd name="connsiteX6" fmla="*/ 4184649 w 6311900"/>
              <a:gd name="connsiteY6" fmla="*/ 37344 h 752173"/>
              <a:gd name="connsiteX7" fmla="*/ 4796971 w 6311900"/>
              <a:gd name="connsiteY7" fmla="*/ 406552 h 752173"/>
              <a:gd name="connsiteX8" fmla="*/ 5526314 w 6311900"/>
              <a:gd name="connsiteY8" fmla="*/ 453723 h 752173"/>
              <a:gd name="connsiteX9" fmla="*/ 6311900 w 6311900"/>
              <a:gd name="connsiteY9" fmla="*/ 485473 h 752173"/>
              <a:gd name="connsiteX0" fmla="*/ 0 w 6311900"/>
              <a:gd name="connsiteY0" fmla="*/ 752173 h 752173"/>
              <a:gd name="connsiteX1" fmla="*/ 645885 w 6311900"/>
              <a:gd name="connsiteY1" fmla="*/ 498173 h 752173"/>
              <a:gd name="connsiteX2" fmla="*/ 1356178 w 6311900"/>
              <a:gd name="connsiteY2" fmla="*/ 580723 h 752173"/>
              <a:gd name="connsiteX3" fmla="*/ 1756228 w 6311900"/>
              <a:gd name="connsiteY3" fmla="*/ 447373 h 752173"/>
              <a:gd name="connsiteX4" fmla="*/ 2492828 w 6311900"/>
              <a:gd name="connsiteY4" fmla="*/ 288623 h 752173"/>
              <a:gd name="connsiteX5" fmla="*/ 3271157 w 6311900"/>
              <a:gd name="connsiteY5" fmla="*/ 182488 h 752173"/>
              <a:gd name="connsiteX6" fmla="*/ 4184649 w 6311900"/>
              <a:gd name="connsiteY6" fmla="*/ 37344 h 752173"/>
              <a:gd name="connsiteX7" fmla="*/ 5058228 w 6311900"/>
              <a:gd name="connsiteY7" fmla="*/ 406552 h 752173"/>
              <a:gd name="connsiteX8" fmla="*/ 5526314 w 6311900"/>
              <a:gd name="connsiteY8" fmla="*/ 453723 h 752173"/>
              <a:gd name="connsiteX9" fmla="*/ 6311900 w 6311900"/>
              <a:gd name="connsiteY9" fmla="*/ 485473 h 752173"/>
              <a:gd name="connsiteX0" fmla="*/ 0 w 6311900"/>
              <a:gd name="connsiteY0" fmla="*/ 752173 h 752173"/>
              <a:gd name="connsiteX1" fmla="*/ 645885 w 6311900"/>
              <a:gd name="connsiteY1" fmla="*/ 498173 h 752173"/>
              <a:gd name="connsiteX2" fmla="*/ 1356178 w 6311900"/>
              <a:gd name="connsiteY2" fmla="*/ 580723 h 752173"/>
              <a:gd name="connsiteX3" fmla="*/ 1756228 w 6311900"/>
              <a:gd name="connsiteY3" fmla="*/ 447373 h 752173"/>
              <a:gd name="connsiteX4" fmla="*/ 2492828 w 6311900"/>
              <a:gd name="connsiteY4" fmla="*/ 288623 h 752173"/>
              <a:gd name="connsiteX5" fmla="*/ 3271157 w 6311900"/>
              <a:gd name="connsiteY5" fmla="*/ 182488 h 752173"/>
              <a:gd name="connsiteX6" fmla="*/ 4184649 w 6311900"/>
              <a:gd name="connsiteY6" fmla="*/ 37344 h 752173"/>
              <a:gd name="connsiteX7" fmla="*/ 5058228 w 6311900"/>
              <a:gd name="connsiteY7" fmla="*/ 406552 h 752173"/>
              <a:gd name="connsiteX8" fmla="*/ 5526314 w 6311900"/>
              <a:gd name="connsiteY8" fmla="*/ 453723 h 752173"/>
              <a:gd name="connsiteX9" fmla="*/ 6311900 w 6311900"/>
              <a:gd name="connsiteY9" fmla="*/ 485473 h 752173"/>
              <a:gd name="connsiteX0" fmla="*/ 0 w 6311900"/>
              <a:gd name="connsiteY0" fmla="*/ 752173 h 752173"/>
              <a:gd name="connsiteX1" fmla="*/ 645885 w 6311900"/>
              <a:gd name="connsiteY1" fmla="*/ 498173 h 752173"/>
              <a:gd name="connsiteX2" fmla="*/ 1356178 w 6311900"/>
              <a:gd name="connsiteY2" fmla="*/ 580723 h 752173"/>
              <a:gd name="connsiteX3" fmla="*/ 1756228 w 6311900"/>
              <a:gd name="connsiteY3" fmla="*/ 447373 h 752173"/>
              <a:gd name="connsiteX4" fmla="*/ 2492828 w 6311900"/>
              <a:gd name="connsiteY4" fmla="*/ 288623 h 752173"/>
              <a:gd name="connsiteX5" fmla="*/ 3271157 w 6311900"/>
              <a:gd name="connsiteY5" fmla="*/ 182488 h 752173"/>
              <a:gd name="connsiteX6" fmla="*/ 4184649 w 6311900"/>
              <a:gd name="connsiteY6" fmla="*/ 37344 h 752173"/>
              <a:gd name="connsiteX7" fmla="*/ 5058228 w 6311900"/>
              <a:gd name="connsiteY7" fmla="*/ 406552 h 752173"/>
              <a:gd name="connsiteX8" fmla="*/ 5526314 w 6311900"/>
              <a:gd name="connsiteY8" fmla="*/ 453723 h 752173"/>
              <a:gd name="connsiteX9" fmla="*/ 6311900 w 6311900"/>
              <a:gd name="connsiteY9" fmla="*/ 485473 h 752173"/>
              <a:gd name="connsiteX0" fmla="*/ 0 w 6311900"/>
              <a:gd name="connsiteY0" fmla="*/ 760035 h 760035"/>
              <a:gd name="connsiteX1" fmla="*/ 645885 w 6311900"/>
              <a:gd name="connsiteY1" fmla="*/ 506035 h 760035"/>
              <a:gd name="connsiteX2" fmla="*/ 1356178 w 6311900"/>
              <a:gd name="connsiteY2" fmla="*/ 588585 h 760035"/>
              <a:gd name="connsiteX3" fmla="*/ 1756228 w 6311900"/>
              <a:gd name="connsiteY3" fmla="*/ 455235 h 760035"/>
              <a:gd name="connsiteX4" fmla="*/ 2492828 w 6311900"/>
              <a:gd name="connsiteY4" fmla="*/ 296485 h 760035"/>
              <a:gd name="connsiteX5" fmla="*/ 3271157 w 6311900"/>
              <a:gd name="connsiteY5" fmla="*/ 190350 h 760035"/>
              <a:gd name="connsiteX6" fmla="*/ 4184649 w 6311900"/>
              <a:gd name="connsiteY6" fmla="*/ 45206 h 760035"/>
              <a:gd name="connsiteX7" fmla="*/ 5526314 w 6311900"/>
              <a:gd name="connsiteY7" fmla="*/ 461585 h 760035"/>
              <a:gd name="connsiteX8" fmla="*/ 6311900 w 6311900"/>
              <a:gd name="connsiteY8" fmla="*/ 493335 h 760035"/>
              <a:gd name="connsiteX0" fmla="*/ 0 w 6311900"/>
              <a:gd name="connsiteY0" fmla="*/ 760035 h 760035"/>
              <a:gd name="connsiteX1" fmla="*/ 645885 w 6311900"/>
              <a:gd name="connsiteY1" fmla="*/ 506035 h 760035"/>
              <a:gd name="connsiteX2" fmla="*/ 1356178 w 6311900"/>
              <a:gd name="connsiteY2" fmla="*/ 588585 h 760035"/>
              <a:gd name="connsiteX3" fmla="*/ 1756228 w 6311900"/>
              <a:gd name="connsiteY3" fmla="*/ 455235 h 760035"/>
              <a:gd name="connsiteX4" fmla="*/ 2492828 w 6311900"/>
              <a:gd name="connsiteY4" fmla="*/ 296485 h 760035"/>
              <a:gd name="connsiteX5" fmla="*/ 3271157 w 6311900"/>
              <a:gd name="connsiteY5" fmla="*/ 190350 h 760035"/>
              <a:gd name="connsiteX6" fmla="*/ 4184649 w 6311900"/>
              <a:gd name="connsiteY6" fmla="*/ 45206 h 760035"/>
              <a:gd name="connsiteX7" fmla="*/ 5526314 w 6311900"/>
              <a:gd name="connsiteY7" fmla="*/ 461585 h 760035"/>
              <a:gd name="connsiteX8" fmla="*/ 6311900 w 6311900"/>
              <a:gd name="connsiteY8" fmla="*/ 493335 h 76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1900" h="760035">
                <a:moveTo>
                  <a:pt x="0" y="760035"/>
                </a:moveTo>
                <a:cubicBezTo>
                  <a:pt x="153458" y="735693"/>
                  <a:pt x="390827" y="515560"/>
                  <a:pt x="645885" y="506035"/>
                </a:cubicBezTo>
                <a:cubicBezTo>
                  <a:pt x="799343" y="477460"/>
                  <a:pt x="1171121" y="597052"/>
                  <a:pt x="1356178" y="588585"/>
                </a:cubicBezTo>
                <a:cubicBezTo>
                  <a:pt x="1541235" y="580118"/>
                  <a:pt x="1566786" y="503918"/>
                  <a:pt x="1756228" y="455235"/>
                </a:cubicBezTo>
                <a:cubicBezTo>
                  <a:pt x="1945670" y="406552"/>
                  <a:pt x="2240340" y="340633"/>
                  <a:pt x="2492828" y="296485"/>
                </a:cubicBezTo>
                <a:cubicBezTo>
                  <a:pt x="2745316" y="252338"/>
                  <a:pt x="2989187" y="232230"/>
                  <a:pt x="3271157" y="190350"/>
                </a:cubicBezTo>
                <a:cubicBezTo>
                  <a:pt x="3553127" y="148470"/>
                  <a:pt x="3808790" y="0"/>
                  <a:pt x="4184649" y="45206"/>
                </a:cubicBezTo>
                <a:cubicBezTo>
                  <a:pt x="4560508" y="90412"/>
                  <a:pt x="4812544" y="386897"/>
                  <a:pt x="5526314" y="461585"/>
                </a:cubicBezTo>
                <a:cubicBezTo>
                  <a:pt x="5681889" y="474285"/>
                  <a:pt x="6297083" y="502860"/>
                  <a:pt x="6311900" y="493335"/>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cxnSp>
        <p:nvCxnSpPr>
          <p:cNvPr id="11" name="Straight Connector 10"/>
          <p:cNvCxnSpPr/>
          <p:nvPr/>
        </p:nvCxnSpPr>
        <p:spPr bwMode="auto">
          <a:xfrm>
            <a:off x="3407229" y="2656114"/>
            <a:ext cx="533400" cy="370115"/>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12" name="Straight Connector 11"/>
          <p:cNvCxnSpPr/>
          <p:nvPr/>
        </p:nvCxnSpPr>
        <p:spPr bwMode="auto">
          <a:xfrm rot="16200000" flipH="1">
            <a:off x="3612357" y="2589099"/>
            <a:ext cx="516393" cy="423186"/>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14" name="Straight Connector 13"/>
          <p:cNvCxnSpPr/>
          <p:nvPr/>
        </p:nvCxnSpPr>
        <p:spPr bwMode="auto">
          <a:xfrm rot="16200000" flipH="1">
            <a:off x="3748766" y="2649311"/>
            <a:ext cx="640903" cy="374193"/>
          </a:xfrm>
          <a:prstGeom prst="line">
            <a:avLst/>
          </a:prstGeom>
          <a:solidFill>
            <a:schemeClr val="accent1"/>
          </a:solidFill>
          <a:ln w="25400" cap="flat" cmpd="sng" algn="ctr">
            <a:solidFill>
              <a:schemeClr val="tx1"/>
            </a:solidFill>
            <a:prstDash val="dash"/>
            <a:round/>
            <a:headEnd type="none" w="med" len="med"/>
            <a:tailEnd type="none" w="med" len="med"/>
          </a:ln>
          <a:effectLst/>
        </p:spPr>
      </p:cxnSp>
      <p:sp>
        <p:nvSpPr>
          <p:cNvPr id="8" name="Freeform 7"/>
          <p:cNvSpPr/>
          <p:nvPr/>
        </p:nvSpPr>
        <p:spPr bwMode="auto">
          <a:xfrm>
            <a:off x="4561090" y="2545081"/>
            <a:ext cx="4952999" cy="1882777"/>
          </a:xfrm>
          <a:custGeom>
            <a:avLst/>
            <a:gdLst>
              <a:gd name="connsiteX0" fmla="*/ 0 w 4180114"/>
              <a:gd name="connsiteY0" fmla="*/ 0 h 1787072"/>
              <a:gd name="connsiteX1" fmla="*/ 43543 w 4180114"/>
              <a:gd name="connsiteY1" fmla="*/ 272143 h 1787072"/>
              <a:gd name="connsiteX2" fmla="*/ 185057 w 4180114"/>
              <a:gd name="connsiteY2" fmla="*/ 740229 h 1787072"/>
              <a:gd name="connsiteX3" fmla="*/ 381000 w 4180114"/>
              <a:gd name="connsiteY3" fmla="*/ 1077686 h 1787072"/>
              <a:gd name="connsiteX4" fmla="*/ 1001485 w 4180114"/>
              <a:gd name="connsiteY4" fmla="*/ 1480457 h 1787072"/>
              <a:gd name="connsiteX5" fmla="*/ 2209800 w 4180114"/>
              <a:gd name="connsiteY5" fmla="*/ 1763486 h 1787072"/>
              <a:gd name="connsiteX6" fmla="*/ 3788228 w 4180114"/>
              <a:gd name="connsiteY6" fmla="*/ 1621972 h 1787072"/>
              <a:gd name="connsiteX7" fmla="*/ 4180114 w 4180114"/>
              <a:gd name="connsiteY7" fmla="*/ 1545772 h 1787072"/>
              <a:gd name="connsiteX0" fmla="*/ 0 w 4180114"/>
              <a:gd name="connsiteY0" fmla="*/ 0 h 1787072"/>
              <a:gd name="connsiteX1" fmla="*/ 43543 w 4180114"/>
              <a:gd name="connsiteY1" fmla="*/ 272143 h 1787072"/>
              <a:gd name="connsiteX2" fmla="*/ 185057 w 4180114"/>
              <a:gd name="connsiteY2" fmla="*/ 740229 h 1787072"/>
              <a:gd name="connsiteX3" fmla="*/ 1001485 w 4180114"/>
              <a:gd name="connsiteY3" fmla="*/ 1480457 h 1787072"/>
              <a:gd name="connsiteX4" fmla="*/ 2209800 w 4180114"/>
              <a:gd name="connsiteY4" fmla="*/ 1763486 h 1787072"/>
              <a:gd name="connsiteX5" fmla="*/ 3788228 w 4180114"/>
              <a:gd name="connsiteY5" fmla="*/ 1621972 h 1787072"/>
              <a:gd name="connsiteX6" fmla="*/ 4180114 w 4180114"/>
              <a:gd name="connsiteY6" fmla="*/ 1545772 h 1787072"/>
              <a:gd name="connsiteX0" fmla="*/ 0 w 4180114"/>
              <a:gd name="connsiteY0" fmla="*/ 0 h 1787072"/>
              <a:gd name="connsiteX1" fmla="*/ 185057 w 4180114"/>
              <a:gd name="connsiteY1" fmla="*/ 740229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740229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740229 h 1787072"/>
              <a:gd name="connsiteX2" fmla="*/ 185057 w 4180114"/>
              <a:gd name="connsiteY2" fmla="*/ 751115 h 1787072"/>
              <a:gd name="connsiteX3" fmla="*/ 1001485 w 4180114"/>
              <a:gd name="connsiteY3" fmla="*/ 1480457 h 1787072"/>
              <a:gd name="connsiteX4" fmla="*/ 2209800 w 4180114"/>
              <a:gd name="connsiteY4" fmla="*/ 1763486 h 1787072"/>
              <a:gd name="connsiteX5" fmla="*/ 3788228 w 4180114"/>
              <a:gd name="connsiteY5" fmla="*/ 1621972 h 1787072"/>
              <a:gd name="connsiteX6" fmla="*/ 4180114 w 4180114"/>
              <a:gd name="connsiteY6" fmla="*/ 1545772 h 1787072"/>
              <a:gd name="connsiteX0" fmla="*/ 0 w 4180114"/>
              <a:gd name="connsiteY0" fmla="*/ 0 h 1787072"/>
              <a:gd name="connsiteX1" fmla="*/ 185057 w 4180114"/>
              <a:gd name="connsiteY1" fmla="*/ 740229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555172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555172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838201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838201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3788228"/>
              <a:gd name="connsiteY0" fmla="*/ 0 h 1787072"/>
              <a:gd name="connsiteX1" fmla="*/ 185057 w 3788228"/>
              <a:gd name="connsiteY1" fmla="*/ 838201 h 1787072"/>
              <a:gd name="connsiteX2" fmla="*/ 1001485 w 3788228"/>
              <a:gd name="connsiteY2" fmla="*/ 1480457 h 1787072"/>
              <a:gd name="connsiteX3" fmla="*/ 2209800 w 3788228"/>
              <a:gd name="connsiteY3" fmla="*/ 1763486 h 1787072"/>
              <a:gd name="connsiteX4" fmla="*/ 3788228 w 3788228"/>
              <a:gd name="connsiteY4" fmla="*/ 1621972 h 1787072"/>
              <a:gd name="connsiteX0" fmla="*/ 0 w 4952999"/>
              <a:gd name="connsiteY0" fmla="*/ 0 h 1767115"/>
              <a:gd name="connsiteX1" fmla="*/ 185057 w 4952999"/>
              <a:gd name="connsiteY1" fmla="*/ 838201 h 1767115"/>
              <a:gd name="connsiteX2" fmla="*/ 1001485 w 4952999"/>
              <a:gd name="connsiteY2" fmla="*/ 1480457 h 1767115"/>
              <a:gd name="connsiteX3" fmla="*/ 2209800 w 4952999"/>
              <a:gd name="connsiteY3" fmla="*/ 1763486 h 1767115"/>
              <a:gd name="connsiteX4" fmla="*/ 4952999 w 4952999"/>
              <a:gd name="connsiteY4" fmla="*/ 1458686 h 1767115"/>
              <a:gd name="connsiteX0" fmla="*/ 0 w 4952999"/>
              <a:gd name="connsiteY0" fmla="*/ 0 h 1767115"/>
              <a:gd name="connsiteX1" fmla="*/ 185057 w 4952999"/>
              <a:gd name="connsiteY1" fmla="*/ 838201 h 1767115"/>
              <a:gd name="connsiteX2" fmla="*/ 1001485 w 4952999"/>
              <a:gd name="connsiteY2" fmla="*/ 1480457 h 1767115"/>
              <a:gd name="connsiteX3" fmla="*/ 2209800 w 4952999"/>
              <a:gd name="connsiteY3" fmla="*/ 1763486 h 1767115"/>
              <a:gd name="connsiteX4" fmla="*/ 4952999 w 4952999"/>
              <a:gd name="connsiteY4" fmla="*/ 1458686 h 1767115"/>
              <a:gd name="connsiteX0" fmla="*/ 0 w 4952999"/>
              <a:gd name="connsiteY0" fmla="*/ 0 h 1767115"/>
              <a:gd name="connsiteX1" fmla="*/ 185057 w 4952999"/>
              <a:gd name="connsiteY1" fmla="*/ 838201 h 1767115"/>
              <a:gd name="connsiteX2" fmla="*/ 1001485 w 4952999"/>
              <a:gd name="connsiteY2" fmla="*/ 1480457 h 1767115"/>
              <a:gd name="connsiteX3" fmla="*/ 2209800 w 4952999"/>
              <a:gd name="connsiteY3" fmla="*/ 1763486 h 1767115"/>
              <a:gd name="connsiteX4" fmla="*/ 4952999 w 4952999"/>
              <a:gd name="connsiteY4" fmla="*/ 1458686 h 1767115"/>
              <a:gd name="connsiteX0" fmla="*/ 0 w 4952999"/>
              <a:gd name="connsiteY0" fmla="*/ 0 h 1846382"/>
              <a:gd name="connsiteX1" fmla="*/ 185057 w 4952999"/>
              <a:gd name="connsiteY1" fmla="*/ 838201 h 1846382"/>
              <a:gd name="connsiteX2" fmla="*/ 1001485 w 4952999"/>
              <a:gd name="connsiteY2" fmla="*/ 1480457 h 1846382"/>
              <a:gd name="connsiteX3" fmla="*/ 2209800 w 4952999"/>
              <a:gd name="connsiteY3" fmla="*/ 1763486 h 1846382"/>
              <a:gd name="connsiteX4" fmla="*/ 3156881 w 4952999"/>
              <a:gd name="connsiteY4" fmla="*/ 1795582 h 1846382"/>
              <a:gd name="connsiteX5" fmla="*/ 4952999 w 4952999"/>
              <a:gd name="connsiteY5" fmla="*/ 1458686 h 1846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2999" h="1846382">
                <a:moveTo>
                  <a:pt x="0" y="0"/>
                </a:moveTo>
                <a:cubicBezTo>
                  <a:pt x="38554" y="339271"/>
                  <a:pt x="50801" y="537030"/>
                  <a:pt x="185057" y="838201"/>
                </a:cubicBezTo>
                <a:cubicBezTo>
                  <a:pt x="308428" y="1139373"/>
                  <a:pt x="664028" y="1326243"/>
                  <a:pt x="1001485" y="1480457"/>
                </a:cubicBezTo>
                <a:cubicBezTo>
                  <a:pt x="1338942" y="1634671"/>
                  <a:pt x="1850567" y="1710965"/>
                  <a:pt x="2209800" y="1763486"/>
                </a:cubicBezTo>
                <a:cubicBezTo>
                  <a:pt x="2569033" y="1816007"/>
                  <a:pt x="2699681" y="1846382"/>
                  <a:pt x="3156881" y="1795582"/>
                </a:cubicBezTo>
                <a:cubicBezTo>
                  <a:pt x="3614081" y="1744782"/>
                  <a:pt x="4720775" y="1489926"/>
                  <a:pt x="4952999" y="1458686"/>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cxnSp>
        <p:nvCxnSpPr>
          <p:cNvPr id="15" name="Straight Connector 14"/>
          <p:cNvCxnSpPr/>
          <p:nvPr/>
        </p:nvCxnSpPr>
        <p:spPr bwMode="auto">
          <a:xfrm rot="16200000" flipH="1">
            <a:off x="4158347" y="2743201"/>
            <a:ext cx="413653" cy="87083"/>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17" name="Straight Connector 16"/>
          <p:cNvCxnSpPr/>
          <p:nvPr/>
        </p:nvCxnSpPr>
        <p:spPr bwMode="auto">
          <a:xfrm rot="16200000" flipH="1">
            <a:off x="3940628" y="2710542"/>
            <a:ext cx="598714" cy="250371"/>
          </a:xfrm>
          <a:prstGeom prst="line">
            <a:avLst/>
          </a:prstGeom>
          <a:solidFill>
            <a:schemeClr val="accent1"/>
          </a:solidFill>
          <a:ln w="25400" cap="flat" cmpd="sng" algn="ctr">
            <a:solidFill>
              <a:schemeClr val="tx1"/>
            </a:solidFill>
            <a:prstDash val="dash"/>
            <a:round/>
            <a:headEnd type="none" w="med" len="med"/>
            <a:tailEnd type="none" w="med" len="med"/>
          </a:ln>
          <a:effectLst/>
        </p:spPr>
      </p:cxnSp>
      <p:sp>
        <p:nvSpPr>
          <p:cNvPr id="30" name="Freeform 29"/>
          <p:cNvSpPr/>
          <p:nvPr/>
        </p:nvSpPr>
        <p:spPr bwMode="auto">
          <a:xfrm>
            <a:off x="7005548" y="3951513"/>
            <a:ext cx="407624" cy="4898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FF00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31" name="Freeform 30"/>
          <p:cNvSpPr/>
          <p:nvPr/>
        </p:nvSpPr>
        <p:spPr bwMode="auto">
          <a:xfrm>
            <a:off x="7364775" y="3614058"/>
            <a:ext cx="440281" cy="522513"/>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FF00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32" name="Freeform 31"/>
          <p:cNvSpPr/>
          <p:nvPr/>
        </p:nvSpPr>
        <p:spPr bwMode="auto">
          <a:xfrm>
            <a:off x="6770914" y="3429000"/>
            <a:ext cx="489857" cy="4898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FF00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33" name="Freeform 32"/>
          <p:cNvSpPr/>
          <p:nvPr/>
        </p:nvSpPr>
        <p:spPr bwMode="auto">
          <a:xfrm>
            <a:off x="6999514" y="2819399"/>
            <a:ext cx="598714" cy="7565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FF00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34" name="Freeform 33"/>
          <p:cNvSpPr/>
          <p:nvPr/>
        </p:nvSpPr>
        <p:spPr bwMode="auto">
          <a:xfrm>
            <a:off x="7277690" y="4637313"/>
            <a:ext cx="222567" cy="293914"/>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FF00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35" name="Freeform 34"/>
          <p:cNvSpPr/>
          <p:nvPr/>
        </p:nvSpPr>
        <p:spPr bwMode="auto">
          <a:xfrm>
            <a:off x="7397434" y="4223657"/>
            <a:ext cx="266109" cy="402770"/>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FF00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37" name="Freeform 36"/>
          <p:cNvSpPr/>
          <p:nvPr/>
        </p:nvSpPr>
        <p:spPr bwMode="auto">
          <a:xfrm>
            <a:off x="6395917" y="3766458"/>
            <a:ext cx="440281" cy="522513"/>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A6615A"/>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38" name="Freeform 37"/>
          <p:cNvSpPr/>
          <p:nvPr/>
        </p:nvSpPr>
        <p:spPr bwMode="auto">
          <a:xfrm>
            <a:off x="5802056" y="3581400"/>
            <a:ext cx="489857" cy="4898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A6615A"/>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39" name="Freeform 38"/>
          <p:cNvSpPr/>
          <p:nvPr/>
        </p:nvSpPr>
        <p:spPr bwMode="auto">
          <a:xfrm>
            <a:off x="6030656" y="2971799"/>
            <a:ext cx="598714" cy="7565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A6615A"/>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40" name="TextBox 39"/>
          <p:cNvSpPr txBox="1"/>
          <p:nvPr/>
        </p:nvSpPr>
        <p:spPr>
          <a:xfrm>
            <a:off x="5159807" y="228600"/>
            <a:ext cx="2427514" cy="1384995"/>
          </a:xfrm>
          <a:prstGeom prst="rect">
            <a:avLst/>
          </a:prstGeom>
          <a:noFill/>
        </p:spPr>
        <p:txBody>
          <a:bodyPr wrap="square" rtlCol="0">
            <a:spAutoFit/>
          </a:bodyPr>
          <a:lstStyle/>
          <a:p>
            <a:r>
              <a:rPr lang="en-US" sz="2800" dirty="0" smtClean="0">
                <a:solidFill>
                  <a:srgbClr val="A6615A"/>
                </a:solidFill>
              </a:rPr>
              <a:t>Western Intrusive Suite</a:t>
            </a:r>
            <a:endParaRPr lang="en-US" sz="2800" dirty="0">
              <a:solidFill>
                <a:srgbClr val="A6615A"/>
              </a:solidFill>
            </a:endParaRPr>
          </a:p>
        </p:txBody>
      </p:sp>
      <p:sp>
        <p:nvSpPr>
          <p:cNvPr id="41" name="TextBox 40"/>
          <p:cNvSpPr txBox="1"/>
          <p:nvPr/>
        </p:nvSpPr>
        <p:spPr>
          <a:xfrm rot="1697262">
            <a:off x="2242454" y="3270955"/>
            <a:ext cx="3233056" cy="400110"/>
          </a:xfrm>
          <a:prstGeom prst="rect">
            <a:avLst/>
          </a:prstGeom>
          <a:noFill/>
        </p:spPr>
        <p:txBody>
          <a:bodyPr wrap="square" rtlCol="0">
            <a:spAutoFit/>
          </a:bodyPr>
          <a:lstStyle/>
          <a:p>
            <a:r>
              <a:rPr lang="en-US" sz="2000" dirty="0" smtClean="0">
                <a:solidFill>
                  <a:schemeClr val="tx1"/>
                </a:solidFill>
                <a:effectLst/>
              </a:rPr>
              <a:t>Farallon Plate</a:t>
            </a:r>
            <a:endParaRPr lang="en-US" sz="2000" dirty="0">
              <a:solidFill>
                <a:schemeClr val="tx1"/>
              </a:solidFill>
              <a:effectLst/>
            </a:endParaRPr>
          </a:p>
        </p:txBody>
      </p:sp>
      <p:sp>
        <p:nvSpPr>
          <p:cNvPr id="42" name="TextBox 41"/>
          <p:cNvSpPr txBox="1"/>
          <p:nvPr/>
        </p:nvSpPr>
        <p:spPr>
          <a:xfrm>
            <a:off x="4484892" y="2546199"/>
            <a:ext cx="1643741" cy="1015663"/>
          </a:xfrm>
          <a:prstGeom prst="rect">
            <a:avLst/>
          </a:prstGeom>
          <a:noFill/>
        </p:spPr>
        <p:txBody>
          <a:bodyPr wrap="square" rtlCol="0">
            <a:spAutoFit/>
          </a:bodyPr>
          <a:lstStyle/>
          <a:p>
            <a:r>
              <a:rPr lang="en-US" sz="2000" dirty="0" smtClean="0">
                <a:solidFill>
                  <a:schemeClr val="tx1"/>
                </a:solidFill>
                <a:effectLst/>
              </a:rPr>
              <a:t>North American Plate</a:t>
            </a:r>
            <a:endParaRPr lang="en-US" sz="2000" dirty="0">
              <a:solidFill>
                <a:schemeClr val="tx1"/>
              </a:solidFill>
              <a:effectLst/>
            </a:endParaRPr>
          </a:p>
        </p:txBody>
      </p:sp>
      <p:sp>
        <p:nvSpPr>
          <p:cNvPr id="44" name="TextBox 43"/>
          <p:cNvSpPr txBox="1"/>
          <p:nvPr/>
        </p:nvSpPr>
        <p:spPr>
          <a:xfrm>
            <a:off x="337457" y="5170714"/>
            <a:ext cx="4626429" cy="523220"/>
          </a:xfrm>
          <a:prstGeom prst="rect">
            <a:avLst/>
          </a:prstGeom>
          <a:noFill/>
        </p:spPr>
        <p:txBody>
          <a:bodyPr wrap="square" rtlCol="0">
            <a:spAutoFit/>
          </a:bodyPr>
          <a:lstStyle/>
          <a:p>
            <a:r>
              <a:rPr lang="en-US" sz="2800" dirty="0" smtClean="0">
                <a:solidFill>
                  <a:schemeClr val="tx1"/>
                </a:solidFill>
              </a:rPr>
              <a:t>NEVADAN OROGENY</a:t>
            </a:r>
            <a:endParaRPr lang="en-US" sz="2800" dirty="0">
              <a:solidFill>
                <a:schemeClr val="tx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2"/>
          <p:cNvPicPr>
            <a:picLocks noChangeAspect="1" noChangeArrowheads="1"/>
          </p:cNvPicPr>
          <p:nvPr/>
        </p:nvPicPr>
        <p:blipFill>
          <a:blip r:embed="rId3" cstate="print"/>
          <a:srcRect/>
          <a:stretch>
            <a:fillRect/>
          </a:stretch>
        </p:blipFill>
        <p:spPr bwMode="auto">
          <a:xfrm>
            <a:off x="3895724" y="1567543"/>
            <a:ext cx="498983" cy="840241"/>
          </a:xfrm>
          <a:prstGeom prst="rect">
            <a:avLst/>
          </a:prstGeom>
          <a:noFill/>
          <a:ln w="9525">
            <a:noFill/>
            <a:miter lim="800000"/>
            <a:headEnd/>
            <a:tailEnd/>
          </a:ln>
          <a:effectLst/>
        </p:spPr>
      </p:pic>
      <p:sp>
        <p:nvSpPr>
          <p:cNvPr id="4" name="Freeform 3"/>
          <p:cNvSpPr/>
          <p:nvPr/>
        </p:nvSpPr>
        <p:spPr bwMode="auto">
          <a:xfrm>
            <a:off x="-640442" y="2445658"/>
            <a:ext cx="9817100" cy="4229101"/>
          </a:xfrm>
          <a:custGeom>
            <a:avLst/>
            <a:gdLst>
              <a:gd name="connsiteX0" fmla="*/ 0 w 6819900"/>
              <a:gd name="connsiteY0" fmla="*/ 10583 h 2423583"/>
              <a:gd name="connsiteX1" fmla="*/ 3187700 w 6819900"/>
              <a:gd name="connsiteY1" fmla="*/ 48683 h 2423583"/>
              <a:gd name="connsiteX2" fmla="*/ 3797300 w 6819900"/>
              <a:gd name="connsiteY2" fmla="*/ 137583 h 2423583"/>
              <a:gd name="connsiteX3" fmla="*/ 4940300 w 6819900"/>
              <a:gd name="connsiteY3" fmla="*/ 874183 h 2423583"/>
              <a:gd name="connsiteX4" fmla="*/ 6819900 w 6819900"/>
              <a:gd name="connsiteY4" fmla="*/ 2423583 h 2423583"/>
              <a:gd name="connsiteX0" fmla="*/ 0 w 6819900"/>
              <a:gd name="connsiteY0" fmla="*/ 0 h 2413000"/>
              <a:gd name="connsiteX1" fmla="*/ 31877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6819900"/>
              <a:gd name="connsiteY0" fmla="*/ 0 h 2413000"/>
              <a:gd name="connsiteX1" fmla="*/ 31877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6819900"/>
              <a:gd name="connsiteY0" fmla="*/ 0 h 2413000"/>
              <a:gd name="connsiteX1" fmla="*/ 20574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6819900"/>
              <a:gd name="connsiteY0" fmla="*/ 0 h 2413000"/>
              <a:gd name="connsiteX1" fmla="*/ 20574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6819900"/>
              <a:gd name="connsiteY0" fmla="*/ 0 h 2413000"/>
              <a:gd name="connsiteX1" fmla="*/ 20574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7404100"/>
              <a:gd name="connsiteY0" fmla="*/ 0 h 2413000"/>
              <a:gd name="connsiteX1" fmla="*/ 2641600 w 7404100"/>
              <a:gd name="connsiteY1" fmla="*/ 38100 h 2413000"/>
              <a:gd name="connsiteX2" fmla="*/ 4635500 w 7404100"/>
              <a:gd name="connsiteY2" fmla="*/ 292100 h 2413000"/>
              <a:gd name="connsiteX3" fmla="*/ 5524500 w 7404100"/>
              <a:gd name="connsiteY3" fmla="*/ 863600 h 2413000"/>
              <a:gd name="connsiteX4" fmla="*/ 7404100 w 7404100"/>
              <a:gd name="connsiteY4" fmla="*/ 2413000 h 2413000"/>
              <a:gd name="connsiteX0" fmla="*/ 0 w 9232900"/>
              <a:gd name="connsiteY0" fmla="*/ 0 h 4220029"/>
              <a:gd name="connsiteX1" fmla="*/ 2641600 w 9232900"/>
              <a:gd name="connsiteY1" fmla="*/ 38100 h 4220029"/>
              <a:gd name="connsiteX2" fmla="*/ 4635500 w 9232900"/>
              <a:gd name="connsiteY2" fmla="*/ 292100 h 4220029"/>
              <a:gd name="connsiteX3" fmla="*/ 5524500 w 9232900"/>
              <a:gd name="connsiteY3" fmla="*/ 863600 h 4220029"/>
              <a:gd name="connsiteX4" fmla="*/ 9232900 w 9232900"/>
              <a:gd name="connsiteY4" fmla="*/ 4220029 h 4220029"/>
              <a:gd name="connsiteX0" fmla="*/ 0 w 9232900"/>
              <a:gd name="connsiteY0" fmla="*/ 0 h 4220029"/>
              <a:gd name="connsiteX1" fmla="*/ 2641600 w 9232900"/>
              <a:gd name="connsiteY1" fmla="*/ 38100 h 4220029"/>
              <a:gd name="connsiteX2" fmla="*/ 4635500 w 9232900"/>
              <a:gd name="connsiteY2" fmla="*/ 292100 h 4220029"/>
              <a:gd name="connsiteX3" fmla="*/ 5524500 w 9232900"/>
              <a:gd name="connsiteY3" fmla="*/ 863600 h 4220029"/>
              <a:gd name="connsiteX4" fmla="*/ 9232900 w 9232900"/>
              <a:gd name="connsiteY4" fmla="*/ 4220029 h 4220029"/>
              <a:gd name="connsiteX0" fmla="*/ 0 w 9232900"/>
              <a:gd name="connsiteY0" fmla="*/ 0 h 4220029"/>
              <a:gd name="connsiteX1" fmla="*/ 2641600 w 9232900"/>
              <a:gd name="connsiteY1" fmla="*/ 38100 h 4220029"/>
              <a:gd name="connsiteX2" fmla="*/ 4635500 w 9232900"/>
              <a:gd name="connsiteY2" fmla="*/ 292100 h 4220029"/>
              <a:gd name="connsiteX3" fmla="*/ 5524500 w 9232900"/>
              <a:gd name="connsiteY3" fmla="*/ 863600 h 4220029"/>
              <a:gd name="connsiteX4" fmla="*/ 6284686 w 9232900"/>
              <a:gd name="connsiteY4" fmla="*/ 1540328 h 4220029"/>
              <a:gd name="connsiteX5" fmla="*/ 9232900 w 9232900"/>
              <a:gd name="connsiteY5" fmla="*/ 4220029 h 4220029"/>
              <a:gd name="connsiteX0" fmla="*/ 0 w 9232900"/>
              <a:gd name="connsiteY0" fmla="*/ 0 h 4220029"/>
              <a:gd name="connsiteX1" fmla="*/ 2641600 w 9232900"/>
              <a:gd name="connsiteY1" fmla="*/ 38100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4234 h 4224263"/>
              <a:gd name="connsiteX1" fmla="*/ 2641600 w 9232900"/>
              <a:gd name="connsiteY1" fmla="*/ 42334 h 4224263"/>
              <a:gd name="connsiteX2" fmla="*/ 3051629 w 9232900"/>
              <a:gd name="connsiteY2" fmla="*/ 42333 h 4224263"/>
              <a:gd name="connsiteX3" fmla="*/ 4635500 w 9232900"/>
              <a:gd name="connsiteY3" fmla="*/ 296334 h 4224263"/>
              <a:gd name="connsiteX4" fmla="*/ 6284686 w 9232900"/>
              <a:gd name="connsiteY4" fmla="*/ 1544562 h 4224263"/>
              <a:gd name="connsiteX5" fmla="*/ 9232900 w 9232900"/>
              <a:gd name="connsiteY5" fmla="*/ 4224263 h 4224263"/>
              <a:gd name="connsiteX0" fmla="*/ 0 w 9232900"/>
              <a:gd name="connsiteY0" fmla="*/ 0 h 4220029"/>
              <a:gd name="connsiteX1" fmla="*/ 2641600 w 9232900"/>
              <a:gd name="connsiteY1" fmla="*/ 38100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0 h 4220029"/>
              <a:gd name="connsiteX1" fmla="*/ 2641600 w 9232900"/>
              <a:gd name="connsiteY1" fmla="*/ 517071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0 h 4220029"/>
              <a:gd name="connsiteX1" fmla="*/ 2641600 w 9232900"/>
              <a:gd name="connsiteY1" fmla="*/ 81642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0 h 4220029"/>
              <a:gd name="connsiteX1" fmla="*/ 2641600 w 9232900"/>
              <a:gd name="connsiteY1" fmla="*/ 81642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0 h 4220029"/>
              <a:gd name="connsiteX1" fmla="*/ 26416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6416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6416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6416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3360057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3360057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3360057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35560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097315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097315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097315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097315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434772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434772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434772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434772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238829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613229 w 9232900"/>
              <a:gd name="connsiteY1" fmla="*/ 81642 h 4220029"/>
              <a:gd name="connsiteX2" fmla="*/ 5881914 w 9232900"/>
              <a:gd name="connsiteY2" fmla="*/ 1747157 h 4220029"/>
              <a:gd name="connsiteX3" fmla="*/ 9232900 w 9232900"/>
              <a:gd name="connsiteY3" fmla="*/ 4220029 h 4220029"/>
              <a:gd name="connsiteX0" fmla="*/ 0 w 9575800"/>
              <a:gd name="connsiteY0" fmla="*/ 0 h 4220029"/>
              <a:gd name="connsiteX1" fmla="*/ 956129 w 9575800"/>
              <a:gd name="connsiteY1" fmla="*/ 81642 h 4220029"/>
              <a:gd name="connsiteX2" fmla="*/ 6224814 w 9575800"/>
              <a:gd name="connsiteY2" fmla="*/ 1747157 h 4220029"/>
              <a:gd name="connsiteX3" fmla="*/ 9575800 w 9575800"/>
              <a:gd name="connsiteY3" fmla="*/ 4220029 h 4220029"/>
              <a:gd name="connsiteX0" fmla="*/ 0 w 9817100"/>
              <a:gd name="connsiteY0" fmla="*/ 0 h 4220029"/>
              <a:gd name="connsiteX1" fmla="*/ 1197429 w 9817100"/>
              <a:gd name="connsiteY1" fmla="*/ 81642 h 4220029"/>
              <a:gd name="connsiteX2" fmla="*/ 6466114 w 9817100"/>
              <a:gd name="connsiteY2" fmla="*/ 1747157 h 4220029"/>
              <a:gd name="connsiteX3" fmla="*/ 9817100 w 9817100"/>
              <a:gd name="connsiteY3" fmla="*/ 4220029 h 4220029"/>
              <a:gd name="connsiteX0" fmla="*/ 0 w 9817100"/>
              <a:gd name="connsiteY0" fmla="*/ 0 h 4220029"/>
              <a:gd name="connsiteX1" fmla="*/ 1019629 w 9817100"/>
              <a:gd name="connsiteY1" fmla="*/ 81642 h 4220029"/>
              <a:gd name="connsiteX2" fmla="*/ 6466114 w 9817100"/>
              <a:gd name="connsiteY2" fmla="*/ 1747157 h 4220029"/>
              <a:gd name="connsiteX3" fmla="*/ 9817100 w 9817100"/>
              <a:gd name="connsiteY3" fmla="*/ 4220029 h 4220029"/>
              <a:gd name="connsiteX0" fmla="*/ 0 w 9817100"/>
              <a:gd name="connsiteY0" fmla="*/ 0 h 4220029"/>
              <a:gd name="connsiteX1" fmla="*/ 1019629 w 9817100"/>
              <a:gd name="connsiteY1" fmla="*/ 81642 h 4220029"/>
              <a:gd name="connsiteX2" fmla="*/ 6466114 w 9817100"/>
              <a:gd name="connsiteY2" fmla="*/ 1747157 h 4220029"/>
              <a:gd name="connsiteX3" fmla="*/ 9817100 w 9817100"/>
              <a:gd name="connsiteY3" fmla="*/ 4220029 h 4220029"/>
              <a:gd name="connsiteX0" fmla="*/ 0 w 9817100"/>
              <a:gd name="connsiteY0" fmla="*/ 9072 h 4229101"/>
              <a:gd name="connsiteX1" fmla="*/ 1019629 w 9817100"/>
              <a:gd name="connsiteY1" fmla="*/ 90714 h 4229101"/>
              <a:gd name="connsiteX2" fmla="*/ 6466114 w 9817100"/>
              <a:gd name="connsiteY2" fmla="*/ 1756229 h 4229101"/>
              <a:gd name="connsiteX3" fmla="*/ 9817100 w 9817100"/>
              <a:gd name="connsiteY3" fmla="*/ 4229101 h 4229101"/>
              <a:gd name="connsiteX0" fmla="*/ 0 w 9817100"/>
              <a:gd name="connsiteY0" fmla="*/ 9072 h 4229101"/>
              <a:gd name="connsiteX1" fmla="*/ 1019629 w 9817100"/>
              <a:gd name="connsiteY1" fmla="*/ 90714 h 4229101"/>
              <a:gd name="connsiteX2" fmla="*/ 2893785 w 9817100"/>
              <a:gd name="connsiteY2" fmla="*/ 634999 h 4229101"/>
              <a:gd name="connsiteX3" fmla="*/ 6466114 w 9817100"/>
              <a:gd name="connsiteY3" fmla="*/ 1756229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634999 h 4229101"/>
              <a:gd name="connsiteX3" fmla="*/ 6466114 w 9817100"/>
              <a:gd name="connsiteY3" fmla="*/ 1756229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634999 h 4229101"/>
              <a:gd name="connsiteX3" fmla="*/ 6466114 w 9817100"/>
              <a:gd name="connsiteY3" fmla="*/ 1756229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6466114 w 9817100"/>
              <a:gd name="connsiteY3" fmla="*/ 1756229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6466114 w 9817100"/>
              <a:gd name="connsiteY3" fmla="*/ 1756229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7901213 w 9817100"/>
              <a:gd name="connsiteY4" fmla="*/ 2202542 h 4229101"/>
              <a:gd name="connsiteX5" fmla="*/ 9817100 w 9817100"/>
              <a:gd name="connsiteY5"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7901213 w 9817100"/>
              <a:gd name="connsiteY4" fmla="*/ 2202542 h 4229101"/>
              <a:gd name="connsiteX5" fmla="*/ 7901213 w 9817100"/>
              <a:gd name="connsiteY5" fmla="*/ 2202542 h 4229101"/>
              <a:gd name="connsiteX6" fmla="*/ 9817100 w 9817100"/>
              <a:gd name="connsiteY6"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7901213 w 9817100"/>
              <a:gd name="connsiteY4" fmla="*/ 2202542 h 4229101"/>
              <a:gd name="connsiteX5" fmla="*/ 9817100 w 9817100"/>
              <a:gd name="connsiteY5"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546928 w 9817100"/>
              <a:gd name="connsiteY2" fmla="*/ 1244599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546928 w 9817100"/>
              <a:gd name="connsiteY2" fmla="*/ 1244599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546928 w 9817100"/>
              <a:gd name="connsiteY2" fmla="*/ 1244599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165928 w 9817100"/>
              <a:gd name="connsiteY2" fmla="*/ 1386113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165928 w 9817100"/>
              <a:gd name="connsiteY2" fmla="*/ 1386113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165928 w 9817100"/>
              <a:gd name="connsiteY2" fmla="*/ 1233713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165928 w 9817100"/>
              <a:gd name="connsiteY2" fmla="*/ 809170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644899 w 9817100"/>
              <a:gd name="connsiteY2" fmla="*/ 1146628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644899 w 9817100"/>
              <a:gd name="connsiteY2" fmla="*/ 1146628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644899 w 9817100"/>
              <a:gd name="connsiteY2" fmla="*/ 114662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644899 w 9817100"/>
              <a:gd name="connsiteY2" fmla="*/ 114662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644899 w 9817100"/>
              <a:gd name="connsiteY2" fmla="*/ 114662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438070 w 9817100"/>
              <a:gd name="connsiteY2" fmla="*/ 114662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438070 w 9817100"/>
              <a:gd name="connsiteY2" fmla="*/ 1146628 h 4229101"/>
              <a:gd name="connsiteX3" fmla="*/ 7532914 w 9817100"/>
              <a:gd name="connsiteY3" fmla="*/ 2452915 h 4229101"/>
              <a:gd name="connsiteX4" fmla="*/ 9817100 w 9817100"/>
              <a:gd name="connsiteY4" fmla="*/ 4229101 h 4229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7100" h="4229101">
                <a:moveTo>
                  <a:pt x="0" y="9072"/>
                </a:moveTo>
                <a:cubicBezTo>
                  <a:pt x="339876" y="36286"/>
                  <a:pt x="628953" y="0"/>
                  <a:pt x="1019629" y="90714"/>
                </a:cubicBezTo>
                <a:cubicBezTo>
                  <a:pt x="1501927" y="195035"/>
                  <a:pt x="2835123" y="890814"/>
                  <a:pt x="3438070" y="1146628"/>
                </a:cubicBezTo>
                <a:cubicBezTo>
                  <a:pt x="4922759" y="1859644"/>
                  <a:pt x="5856514" y="1472899"/>
                  <a:pt x="7532914" y="2452915"/>
                </a:cubicBezTo>
                <a:cubicBezTo>
                  <a:pt x="8055429" y="2718103"/>
                  <a:pt x="9239175" y="3804634"/>
                  <a:pt x="9817100" y="4229101"/>
                </a:cubicBezTo>
              </a:path>
            </a:pathLst>
          </a:custGeom>
          <a:no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5" name="Freeform 4"/>
          <p:cNvSpPr/>
          <p:nvPr/>
        </p:nvSpPr>
        <p:spPr bwMode="auto">
          <a:xfrm>
            <a:off x="564243" y="1880357"/>
            <a:ext cx="8674100" cy="675972"/>
          </a:xfrm>
          <a:custGeom>
            <a:avLst/>
            <a:gdLst>
              <a:gd name="connsiteX0" fmla="*/ 0 w 4711700"/>
              <a:gd name="connsiteY0" fmla="*/ 611717 h 611717"/>
              <a:gd name="connsiteX1" fmla="*/ 406400 w 4711700"/>
              <a:gd name="connsiteY1" fmla="*/ 459317 h 611717"/>
              <a:gd name="connsiteX2" fmla="*/ 825500 w 4711700"/>
              <a:gd name="connsiteY2" fmla="*/ 522817 h 611717"/>
              <a:gd name="connsiteX3" fmla="*/ 1320800 w 4711700"/>
              <a:gd name="connsiteY3" fmla="*/ 586317 h 611717"/>
              <a:gd name="connsiteX4" fmla="*/ 2057400 w 4711700"/>
              <a:gd name="connsiteY4" fmla="*/ 370417 h 611717"/>
              <a:gd name="connsiteX5" fmla="*/ 2552700 w 4711700"/>
              <a:gd name="connsiteY5" fmla="*/ 52917 h 611717"/>
              <a:gd name="connsiteX6" fmla="*/ 2654300 w 4711700"/>
              <a:gd name="connsiteY6" fmla="*/ 52917 h 611717"/>
              <a:gd name="connsiteX7" fmla="*/ 2921000 w 4711700"/>
              <a:gd name="connsiteY7" fmla="*/ 319617 h 611717"/>
              <a:gd name="connsiteX8" fmla="*/ 3441700 w 4711700"/>
              <a:gd name="connsiteY8" fmla="*/ 535517 h 611717"/>
              <a:gd name="connsiteX9" fmla="*/ 4470400 w 4711700"/>
              <a:gd name="connsiteY9" fmla="*/ 586317 h 611717"/>
              <a:gd name="connsiteX10" fmla="*/ 4711700 w 4711700"/>
              <a:gd name="connsiteY10" fmla="*/ 573617 h 611717"/>
              <a:gd name="connsiteX0" fmla="*/ 0 w 4711700"/>
              <a:gd name="connsiteY0" fmla="*/ 764117 h 764117"/>
              <a:gd name="connsiteX1" fmla="*/ 406400 w 4711700"/>
              <a:gd name="connsiteY1" fmla="*/ 611717 h 764117"/>
              <a:gd name="connsiteX2" fmla="*/ 825500 w 4711700"/>
              <a:gd name="connsiteY2" fmla="*/ 675217 h 764117"/>
              <a:gd name="connsiteX3" fmla="*/ 1320800 w 4711700"/>
              <a:gd name="connsiteY3" fmla="*/ 738717 h 764117"/>
              <a:gd name="connsiteX4" fmla="*/ 2057400 w 4711700"/>
              <a:gd name="connsiteY4" fmla="*/ 522817 h 764117"/>
              <a:gd name="connsiteX5" fmla="*/ 2552700 w 4711700"/>
              <a:gd name="connsiteY5" fmla="*/ 52917 h 764117"/>
              <a:gd name="connsiteX6" fmla="*/ 2654300 w 4711700"/>
              <a:gd name="connsiteY6" fmla="*/ 205317 h 764117"/>
              <a:gd name="connsiteX7" fmla="*/ 2921000 w 4711700"/>
              <a:gd name="connsiteY7" fmla="*/ 472017 h 764117"/>
              <a:gd name="connsiteX8" fmla="*/ 3441700 w 4711700"/>
              <a:gd name="connsiteY8" fmla="*/ 687917 h 764117"/>
              <a:gd name="connsiteX9" fmla="*/ 4470400 w 4711700"/>
              <a:gd name="connsiteY9" fmla="*/ 738717 h 764117"/>
              <a:gd name="connsiteX10" fmla="*/ 4711700 w 4711700"/>
              <a:gd name="connsiteY10" fmla="*/ 726017 h 764117"/>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781050 h 806450"/>
              <a:gd name="connsiteX4" fmla="*/ 2057400 w 4711700"/>
              <a:gd name="connsiteY4" fmla="*/ 565150 h 806450"/>
              <a:gd name="connsiteX5" fmla="*/ 2552700 w 4711700"/>
              <a:gd name="connsiteY5" fmla="*/ 95250 h 806450"/>
              <a:gd name="connsiteX6" fmla="*/ 265430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692150 h 806450"/>
              <a:gd name="connsiteX4" fmla="*/ 2057400 w 4711700"/>
              <a:gd name="connsiteY4" fmla="*/ 565150 h 806450"/>
              <a:gd name="connsiteX5" fmla="*/ 2552700 w 4711700"/>
              <a:gd name="connsiteY5" fmla="*/ 95250 h 806450"/>
              <a:gd name="connsiteX6" fmla="*/ 265430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501650 h 806450"/>
              <a:gd name="connsiteX4" fmla="*/ 2057400 w 4711700"/>
              <a:gd name="connsiteY4" fmla="*/ 565150 h 806450"/>
              <a:gd name="connsiteX5" fmla="*/ 2552700 w 4711700"/>
              <a:gd name="connsiteY5" fmla="*/ 95250 h 806450"/>
              <a:gd name="connsiteX6" fmla="*/ 265430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501650 h 806450"/>
              <a:gd name="connsiteX4" fmla="*/ 2057400 w 4711700"/>
              <a:gd name="connsiteY4" fmla="*/ 342900 h 806450"/>
              <a:gd name="connsiteX5" fmla="*/ 2552700 w 4711700"/>
              <a:gd name="connsiteY5" fmla="*/ 95250 h 806450"/>
              <a:gd name="connsiteX6" fmla="*/ 265430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501650 h 806450"/>
              <a:gd name="connsiteX4" fmla="*/ 2057400 w 4711700"/>
              <a:gd name="connsiteY4" fmla="*/ 342900 h 806450"/>
              <a:gd name="connsiteX5" fmla="*/ 2552700 w 4711700"/>
              <a:gd name="connsiteY5" fmla="*/ 95250 h 806450"/>
              <a:gd name="connsiteX6" fmla="*/ 278765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441700 w 4711700"/>
              <a:gd name="connsiteY8" fmla="*/ 713317 h 789517"/>
              <a:gd name="connsiteX9" fmla="*/ 4470400 w 4711700"/>
              <a:gd name="connsiteY9" fmla="*/ 764117 h 789517"/>
              <a:gd name="connsiteX10" fmla="*/ 4711700 w 4711700"/>
              <a:gd name="connsiteY10" fmla="*/ 751417 h 789517"/>
              <a:gd name="connsiteX0" fmla="*/ 0 w 4711700"/>
              <a:gd name="connsiteY0" fmla="*/ 789517 h 792692"/>
              <a:gd name="connsiteX1" fmla="*/ 406400 w 4711700"/>
              <a:gd name="connsiteY1" fmla="*/ 637117 h 792692"/>
              <a:gd name="connsiteX2" fmla="*/ 825500 w 4711700"/>
              <a:gd name="connsiteY2" fmla="*/ 700617 h 792692"/>
              <a:gd name="connsiteX3" fmla="*/ 1320800 w 4711700"/>
              <a:gd name="connsiteY3" fmla="*/ 484717 h 792692"/>
              <a:gd name="connsiteX4" fmla="*/ 2057400 w 4711700"/>
              <a:gd name="connsiteY4" fmla="*/ 325967 h 792692"/>
              <a:gd name="connsiteX5" fmla="*/ 2552700 w 4711700"/>
              <a:gd name="connsiteY5" fmla="*/ 78317 h 792692"/>
              <a:gd name="connsiteX6" fmla="*/ 2787650 w 4711700"/>
              <a:gd name="connsiteY6" fmla="*/ 52917 h 792692"/>
              <a:gd name="connsiteX7" fmla="*/ 3175000 w 4711700"/>
              <a:gd name="connsiteY7" fmla="*/ 395817 h 792692"/>
              <a:gd name="connsiteX8" fmla="*/ 3778250 w 4711700"/>
              <a:gd name="connsiteY8" fmla="*/ 579967 h 792692"/>
              <a:gd name="connsiteX9" fmla="*/ 4470400 w 4711700"/>
              <a:gd name="connsiteY9" fmla="*/ 764117 h 792692"/>
              <a:gd name="connsiteX10" fmla="*/ 4711700 w 4711700"/>
              <a:gd name="connsiteY10" fmla="*/ 751417 h 792692"/>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778250 w 4711700"/>
              <a:gd name="connsiteY8" fmla="*/ 579967 h 789517"/>
              <a:gd name="connsiteX9" fmla="*/ 4470400 w 4711700"/>
              <a:gd name="connsiteY9" fmla="*/ 573617 h 789517"/>
              <a:gd name="connsiteX10" fmla="*/ 4711700 w 4711700"/>
              <a:gd name="connsiteY10" fmla="*/ 751417 h 789517"/>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778250 w 4711700"/>
              <a:gd name="connsiteY8" fmla="*/ 579967 h 789517"/>
              <a:gd name="connsiteX9" fmla="*/ 4470400 w 4711700"/>
              <a:gd name="connsiteY9" fmla="*/ 573617 h 789517"/>
              <a:gd name="connsiteX10" fmla="*/ 4711700 w 4711700"/>
              <a:gd name="connsiteY10" fmla="*/ 522817 h 789517"/>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778250 w 4711700"/>
              <a:gd name="connsiteY8" fmla="*/ 446617 h 789517"/>
              <a:gd name="connsiteX9" fmla="*/ 4470400 w 4711700"/>
              <a:gd name="connsiteY9" fmla="*/ 573617 h 789517"/>
              <a:gd name="connsiteX10" fmla="*/ 4711700 w 4711700"/>
              <a:gd name="connsiteY10" fmla="*/ 522817 h 789517"/>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778250 w 4711700"/>
              <a:gd name="connsiteY8" fmla="*/ 446617 h 789517"/>
              <a:gd name="connsiteX9" fmla="*/ 4470400 w 4711700"/>
              <a:gd name="connsiteY9" fmla="*/ 491067 h 789517"/>
              <a:gd name="connsiteX10" fmla="*/ 4711700 w 4711700"/>
              <a:gd name="connsiteY10" fmla="*/ 522817 h 789517"/>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333750 w 4711700"/>
              <a:gd name="connsiteY8" fmla="*/ 394757 h 775758"/>
              <a:gd name="connsiteX9" fmla="*/ 3778250 w 4711700"/>
              <a:gd name="connsiteY9" fmla="*/ 432858 h 775758"/>
              <a:gd name="connsiteX10" fmla="*/ 4470400 w 4711700"/>
              <a:gd name="connsiteY10" fmla="*/ 477308 h 775758"/>
              <a:gd name="connsiteX11" fmla="*/ 4711700 w 4711700"/>
              <a:gd name="connsiteY11"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9560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44008 h 744008"/>
              <a:gd name="connsiteX1" fmla="*/ 406400 w 4711700"/>
              <a:gd name="connsiteY1" fmla="*/ 591608 h 744008"/>
              <a:gd name="connsiteX2" fmla="*/ 825500 w 4711700"/>
              <a:gd name="connsiteY2" fmla="*/ 65510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4711700"/>
              <a:gd name="connsiteY0" fmla="*/ 744008 h 744008"/>
              <a:gd name="connsiteX1" fmla="*/ 482600 w 4711700"/>
              <a:gd name="connsiteY1" fmla="*/ 490008 h 744008"/>
              <a:gd name="connsiteX2" fmla="*/ 825500 w 4711700"/>
              <a:gd name="connsiteY2" fmla="*/ 65510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4711700"/>
              <a:gd name="connsiteY0" fmla="*/ 744008 h 744008"/>
              <a:gd name="connsiteX1" fmla="*/ 482600 w 4711700"/>
              <a:gd name="connsiteY1" fmla="*/ 490008 h 744008"/>
              <a:gd name="connsiteX2" fmla="*/ 920750 w 4711700"/>
              <a:gd name="connsiteY2" fmla="*/ 57255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4711700"/>
              <a:gd name="connsiteY0" fmla="*/ 744008 h 744008"/>
              <a:gd name="connsiteX1" fmla="*/ 482600 w 4711700"/>
              <a:gd name="connsiteY1" fmla="*/ 490008 h 744008"/>
              <a:gd name="connsiteX2" fmla="*/ 920750 w 4711700"/>
              <a:gd name="connsiteY2" fmla="*/ 57255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4711700"/>
              <a:gd name="connsiteY0" fmla="*/ 744008 h 744008"/>
              <a:gd name="connsiteX1" fmla="*/ 482600 w 4711700"/>
              <a:gd name="connsiteY1" fmla="*/ 490008 h 744008"/>
              <a:gd name="connsiteX2" fmla="*/ 920750 w 4711700"/>
              <a:gd name="connsiteY2" fmla="*/ 57255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5876472"/>
              <a:gd name="connsiteY0" fmla="*/ 744008 h 744008"/>
              <a:gd name="connsiteX1" fmla="*/ 482600 w 5876472"/>
              <a:gd name="connsiteY1" fmla="*/ 490008 h 744008"/>
              <a:gd name="connsiteX2" fmla="*/ 920750 w 5876472"/>
              <a:gd name="connsiteY2" fmla="*/ 572558 h 744008"/>
              <a:gd name="connsiteX3" fmla="*/ 1320800 w 5876472"/>
              <a:gd name="connsiteY3" fmla="*/ 439208 h 744008"/>
              <a:gd name="connsiteX4" fmla="*/ 2057400 w 5876472"/>
              <a:gd name="connsiteY4" fmla="*/ 280458 h 744008"/>
              <a:gd name="connsiteX5" fmla="*/ 2552700 w 5876472"/>
              <a:gd name="connsiteY5" fmla="*/ 32808 h 744008"/>
              <a:gd name="connsiteX6" fmla="*/ 2889250 w 5876472"/>
              <a:gd name="connsiteY6" fmla="*/ 83608 h 744008"/>
              <a:gd name="connsiteX7" fmla="*/ 3327400 w 5876472"/>
              <a:gd name="connsiteY7" fmla="*/ 267758 h 744008"/>
              <a:gd name="connsiteX8" fmla="*/ 3956050 w 5876472"/>
              <a:gd name="connsiteY8" fmla="*/ 401108 h 744008"/>
              <a:gd name="connsiteX9" fmla="*/ 4470400 w 5876472"/>
              <a:gd name="connsiteY9" fmla="*/ 445558 h 744008"/>
              <a:gd name="connsiteX10" fmla="*/ 5876472 w 5876472"/>
              <a:gd name="connsiteY10" fmla="*/ 477308 h 744008"/>
              <a:gd name="connsiteX0" fmla="*/ 0 w 6311900"/>
              <a:gd name="connsiteY0" fmla="*/ 744008 h 744008"/>
              <a:gd name="connsiteX1" fmla="*/ 918028 w 6311900"/>
              <a:gd name="connsiteY1" fmla="*/ 490008 h 744008"/>
              <a:gd name="connsiteX2" fmla="*/ 1356178 w 6311900"/>
              <a:gd name="connsiteY2" fmla="*/ 572558 h 744008"/>
              <a:gd name="connsiteX3" fmla="*/ 1756228 w 6311900"/>
              <a:gd name="connsiteY3" fmla="*/ 439208 h 744008"/>
              <a:gd name="connsiteX4" fmla="*/ 2492828 w 6311900"/>
              <a:gd name="connsiteY4" fmla="*/ 280458 h 744008"/>
              <a:gd name="connsiteX5" fmla="*/ 2988128 w 6311900"/>
              <a:gd name="connsiteY5" fmla="*/ 32808 h 744008"/>
              <a:gd name="connsiteX6" fmla="*/ 3324678 w 6311900"/>
              <a:gd name="connsiteY6" fmla="*/ 83608 h 744008"/>
              <a:gd name="connsiteX7" fmla="*/ 3762828 w 6311900"/>
              <a:gd name="connsiteY7" fmla="*/ 267758 h 744008"/>
              <a:gd name="connsiteX8" fmla="*/ 4391478 w 6311900"/>
              <a:gd name="connsiteY8" fmla="*/ 401108 h 744008"/>
              <a:gd name="connsiteX9" fmla="*/ 4905828 w 6311900"/>
              <a:gd name="connsiteY9" fmla="*/ 445558 h 744008"/>
              <a:gd name="connsiteX10" fmla="*/ 6311900 w 6311900"/>
              <a:gd name="connsiteY10" fmla="*/ 477308 h 744008"/>
              <a:gd name="connsiteX0" fmla="*/ 0 w 6311900"/>
              <a:gd name="connsiteY0" fmla="*/ 744008 h 744008"/>
              <a:gd name="connsiteX1" fmla="*/ 645885 w 6311900"/>
              <a:gd name="connsiteY1" fmla="*/ 490008 h 744008"/>
              <a:gd name="connsiteX2" fmla="*/ 1356178 w 6311900"/>
              <a:gd name="connsiteY2" fmla="*/ 572558 h 744008"/>
              <a:gd name="connsiteX3" fmla="*/ 1756228 w 6311900"/>
              <a:gd name="connsiteY3" fmla="*/ 439208 h 744008"/>
              <a:gd name="connsiteX4" fmla="*/ 2492828 w 6311900"/>
              <a:gd name="connsiteY4" fmla="*/ 280458 h 744008"/>
              <a:gd name="connsiteX5" fmla="*/ 2988128 w 6311900"/>
              <a:gd name="connsiteY5" fmla="*/ 32808 h 744008"/>
              <a:gd name="connsiteX6" fmla="*/ 3324678 w 6311900"/>
              <a:gd name="connsiteY6" fmla="*/ 83608 h 744008"/>
              <a:gd name="connsiteX7" fmla="*/ 3762828 w 6311900"/>
              <a:gd name="connsiteY7" fmla="*/ 267758 h 744008"/>
              <a:gd name="connsiteX8" fmla="*/ 4391478 w 6311900"/>
              <a:gd name="connsiteY8" fmla="*/ 401108 h 744008"/>
              <a:gd name="connsiteX9" fmla="*/ 4905828 w 6311900"/>
              <a:gd name="connsiteY9" fmla="*/ 445558 h 744008"/>
              <a:gd name="connsiteX10" fmla="*/ 6311900 w 6311900"/>
              <a:gd name="connsiteY10" fmla="*/ 477308 h 744008"/>
              <a:gd name="connsiteX0" fmla="*/ 0 w 6972300"/>
              <a:gd name="connsiteY0" fmla="*/ 744008 h 744008"/>
              <a:gd name="connsiteX1" fmla="*/ 1306285 w 6972300"/>
              <a:gd name="connsiteY1" fmla="*/ 490008 h 744008"/>
              <a:gd name="connsiteX2" fmla="*/ 2016578 w 6972300"/>
              <a:gd name="connsiteY2" fmla="*/ 572558 h 744008"/>
              <a:gd name="connsiteX3" fmla="*/ 2416628 w 6972300"/>
              <a:gd name="connsiteY3" fmla="*/ 439208 h 744008"/>
              <a:gd name="connsiteX4" fmla="*/ 3153228 w 6972300"/>
              <a:gd name="connsiteY4" fmla="*/ 280458 h 744008"/>
              <a:gd name="connsiteX5" fmla="*/ 3648528 w 6972300"/>
              <a:gd name="connsiteY5" fmla="*/ 32808 h 744008"/>
              <a:gd name="connsiteX6" fmla="*/ 3985078 w 6972300"/>
              <a:gd name="connsiteY6" fmla="*/ 83608 h 744008"/>
              <a:gd name="connsiteX7" fmla="*/ 4423228 w 6972300"/>
              <a:gd name="connsiteY7" fmla="*/ 267758 h 744008"/>
              <a:gd name="connsiteX8" fmla="*/ 5051878 w 6972300"/>
              <a:gd name="connsiteY8" fmla="*/ 401108 h 744008"/>
              <a:gd name="connsiteX9" fmla="*/ 5566228 w 6972300"/>
              <a:gd name="connsiteY9" fmla="*/ 445558 h 744008"/>
              <a:gd name="connsiteX10" fmla="*/ 6972300 w 6972300"/>
              <a:gd name="connsiteY10" fmla="*/ 477308 h 744008"/>
              <a:gd name="connsiteX0" fmla="*/ 0 w 6972300"/>
              <a:gd name="connsiteY0" fmla="*/ 744008 h 744008"/>
              <a:gd name="connsiteX1" fmla="*/ 899885 w 6972300"/>
              <a:gd name="connsiteY1" fmla="*/ 337608 h 744008"/>
              <a:gd name="connsiteX2" fmla="*/ 2016578 w 6972300"/>
              <a:gd name="connsiteY2" fmla="*/ 572558 h 744008"/>
              <a:gd name="connsiteX3" fmla="*/ 2416628 w 6972300"/>
              <a:gd name="connsiteY3" fmla="*/ 439208 h 744008"/>
              <a:gd name="connsiteX4" fmla="*/ 3153228 w 6972300"/>
              <a:gd name="connsiteY4" fmla="*/ 280458 h 744008"/>
              <a:gd name="connsiteX5" fmla="*/ 3648528 w 6972300"/>
              <a:gd name="connsiteY5" fmla="*/ 32808 h 744008"/>
              <a:gd name="connsiteX6" fmla="*/ 3985078 w 6972300"/>
              <a:gd name="connsiteY6" fmla="*/ 83608 h 744008"/>
              <a:gd name="connsiteX7" fmla="*/ 4423228 w 6972300"/>
              <a:gd name="connsiteY7" fmla="*/ 267758 h 744008"/>
              <a:gd name="connsiteX8" fmla="*/ 5051878 w 6972300"/>
              <a:gd name="connsiteY8" fmla="*/ 401108 h 744008"/>
              <a:gd name="connsiteX9" fmla="*/ 5566228 w 6972300"/>
              <a:gd name="connsiteY9" fmla="*/ 445558 h 744008"/>
              <a:gd name="connsiteX10" fmla="*/ 6972300 w 6972300"/>
              <a:gd name="connsiteY10" fmla="*/ 477308 h 744008"/>
              <a:gd name="connsiteX0" fmla="*/ 0 w 6972300"/>
              <a:gd name="connsiteY0" fmla="*/ 744008 h 744008"/>
              <a:gd name="connsiteX1" fmla="*/ 899885 w 6972300"/>
              <a:gd name="connsiteY1" fmla="*/ 337608 h 744008"/>
              <a:gd name="connsiteX2" fmla="*/ 1826078 w 6972300"/>
              <a:gd name="connsiteY2" fmla="*/ 572558 h 744008"/>
              <a:gd name="connsiteX3" fmla="*/ 2416628 w 6972300"/>
              <a:gd name="connsiteY3" fmla="*/ 439208 h 744008"/>
              <a:gd name="connsiteX4" fmla="*/ 3153228 w 6972300"/>
              <a:gd name="connsiteY4" fmla="*/ 280458 h 744008"/>
              <a:gd name="connsiteX5" fmla="*/ 3648528 w 6972300"/>
              <a:gd name="connsiteY5" fmla="*/ 32808 h 744008"/>
              <a:gd name="connsiteX6" fmla="*/ 3985078 w 6972300"/>
              <a:gd name="connsiteY6" fmla="*/ 83608 h 744008"/>
              <a:gd name="connsiteX7" fmla="*/ 4423228 w 6972300"/>
              <a:gd name="connsiteY7" fmla="*/ 267758 h 744008"/>
              <a:gd name="connsiteX8" fmla="*/ 5051878 w 6972300"/>
              <a:gd name="connsiteY8" fmla="*/ 401108 h 744008"/>
              <a:gd name="connsiteX9" fmla="*/ 5566228 w 6972300"/>
              <a:gd name="connsiteY9" fmla="*/ 445558 h 744008"/>
              <a:gd name="connsiteX10" fmla="*/ 6972300 w 6972300"/>
              <a:gd name="connsiteY10" fmla="*/ 477308 h 744008"/>
              <a:gd name="connsiteX0" fmla="*/ 0 w 6972300"/>
              <a:gd name="connsiteY0" fmla="*/ 744008 h 744008"/>
              <a:gd name="connsiteX1" fmla="*/ 899885 w 6972300"/>
              <a:gd name="connsiteY1" fmla="*/ 337608 h 744008"/>
              <a:gd name="connsiteX2" fmla="*/ 1826078 w 6972300"/>
              <a:gd name="connsiteY2" fmla="*/ 572558 h 744008"/>
              <a:gd name="connsiteX3" fmla="*/ 2416628 w 6972300"/>
              <a:gd name="connsiteY3" fmla="*/ 439208 h 744008"/>
              <a:gd name="connsiteX4" fmla="*/ 2585357 w 6972300"/>
              <a:gd name="connsiteY4" fmla="*/ 448278 h 744008"/>
              <a:gd name="connsiteX5" fmla="*/ 3153228 w 6972300"/>
              <a:gd name="connsiteY5" fmla="*/ 280458 h 744008"/>
              <a:gd name="connsiteX6" fmla="*/ 3648528 w 6972300"/>
              <a:gd name="connsiteY6" fmla="*/ 32808 h 744008"/>
              <a:gd name="connsiteX7" fmla="*/ 3985078 w 6972300"/>
              <a:gd name="connsiteY7" fmla="*/ 83608 h 744008"/>
              <a:gd name="connsiteX8" fmla="*/ 4423228 w 6972300"/>
              <a:gd name="connsiteY8" fmla="*/ 267758 h 744008"/>
              <a:gd name="connsiteX9" fmla="*/ 5051878 w 6972300"/>
              <a:gd name="connsiteY9" fmla="*/ 401108 h 744008"/>
              <a:gd name="connsiteX10" fmla="*/ 5566228 w 6972300"/>
              <a:gd name="connsiteY10" fmla="*/ 445558 h 744008"/>
              <a:gd name="connsiteX11" fmla="*/ 6972300 w 6972300"/>
              <a:gd name="connsiteY11" fmla="*/ 477308 h 744008"/>
              <a:gd name="connsiteX0" fmla="*/ 0 w 6972300"/>
              <a:gd name="connsiteY0" fmla="*/ 744008 h 744008"/>
              <a:gd name="connsiteX1" fmla="*/ 899885 w 6972300"/>
              <a:gd name="connsiteY1" fmla="*/ 337608 h 744008"/>
              <a:gd name="connsiteX2" fmla="*/ 1826078 w 6972300"/>
              <a:gd name="connsiteY2" fmla="*/ 572558 h 744008"/>
              <a:gd name="connsiteX3" fmla="*/ 2585357 w 6972300"/>
              <a:gd name="connsiteY3" fmla="*/ 448278 h 744008"/>
              <a:gd name="connsiteX4" fmla="*/ 3153228 w 6972300"/>
              <a:gd name="connsiteY4" fmla="*/ 280458 h 744008"/>
              <a:gd name="connsiteX5" fmla="*/ 3648528 w 6972300"/>
              <a:gd name="connsiteY5" fmla="*/ 32808 h 744008"/>
              <a:gd name="connsiteX6" fmla="*/ 3985078 w 6972300"/>
              <a:gd name="connsiteY6" fmla="*/ 83608 h 744008"/>
              <a:gd name="connsiteX7" fmla="*/ 4423228 w 6972300"/>
              <a:gd name="connsiteY7" fmla="*/ 267758 h 744008"/>
              <a:gd name="connsiteX8" fmla="*/ 5051878 w 6972300"/>
              <a:gd name="connsiteY8" fmla="*/ 401108 h 744008"/>
              <a:gd name="connsiteX9" fmla="*/ 5566228 w 6972300"/>
              <a:gd name="connsiteY9" fmla="*/ 445558 h 744008"/>
              <a:gd name="connsiteX10" fmla="*/ 6972300 w 6972300"/>
              <a:gd name="connsiteY10" fmla="*/ 477308 h 744008"/>
              <a:gd name="connsiteX0" fmla="*/ 0 w 7175500"/>
              <a:gd name="connsiteY0" fmla="*/ 591608 h 591608"/>
              <a:gd name="connsiteX1" fmla="*/ 1103085 w 7175500"/>
              <a:gd name="connsiteY1" fmla="*/ 337608 h 591608"/>
              <a:gd name="connsiteX2" fmla="*/ 2029278 w 7175500"/>
              <a:gd name="connsiteY2" fmla="*/ 572558 h 591608"/>
              <a:gd name="connsiteX3" fmla="*/ 2788557 w 7175500"/>
              <a:gd name="connsiteY3" fmla="*/ 448278 h 591608"/>
              <a:gd name="connsiteX4" fmla="*/ 3356428 w 7175500"/>
              <a:gd name="connsiteY4" fmla="*/ 280458 h 591608"/>
              <a:gd name="connsiteX5" fmla="*/ 3851728 w 7175500"/>
              <a:gd name="connsiteY5" fmla="*/ 32808 h 591608"/>
              <a:gd name="connsiteX6" fmla="*/ 4188278 w 7175500"/>
              <a:gd name="connsiteY6" fmla="*/ 83608 h 591608"/>
              <a:gd name="connsiteX7" fmla="*/ 4626428 w 7175500"/>
              <a:gd name="connsiteY7" fmla="*/ 267758 h 591608"/>
              <a:gd name="connsiteX8" fmla="*/ 5255078 w 7175500"/>
              <a:gd name="connsiteY8" fmla="*/ 401108 h 591608"/>
              <a:gd name="connsiteX9" fmla="*/ 5769428 w 7175500"/>
              <a:gd name="connsiteY9" fmla="*/ 445558 h 591608"/>
              <a:gd name="connsiteX10" fmla="*/ 7175500 w 7175500"/>
              <a:gd name="connsiteY10" fmla="*/ 477308 h 591608"/>
              <a:gd name="connsiteX0" fmla="*/ 0 w 7175500"/>
              <a:gd name="connsiteY0" fmla="*/ 591608 h 591608"/>
              <a:gd name="connsiteX1" fmla="*/ 1103085 w 7175500"/>
              <a:gd name="connsiteY1" fmla="*/ 337608 h 591608"/>
              <a:gd name="connsiteX2" fmla="*/ 2029278 w 7175500"/>
              <a:gd name="connsiteY2" fmla="*/ 572558 h 591608"/>
              <a:gd name="connsiteX3" fmla="*/ 2788557 w 7175500"/>
              <a:gd name="connsiteY3" fmla="*/ 448278 h 591608"/>
              <a:gd name="connsiteX4" fmla="*/ 3356428 w 7175500"/>
              <a:gd name="connsiteY4" fmla="*/ 280458 h 591608"/>
              <a:gd name="connsiteX5" fmla="*/ 3851728 w 7175500"/>
              <a:gd name="connsiteY5" fmla="*/ 32808 h 591608"/>
              <a:gd name="connsiteX6" fmla="*/ 4188278 w 7175500"/>
              <a:gd name="connsiteY6" fmla="*/ 83608 h 591608"/>
              <a:gd name="connsiteX7" fmla="*/ 4626428 w 7175500"/>
              <a:gd name="connsiteY7" fmla="*/ 267758 h 591608"/>
              <a:gd name="connsiteX8" fmla="*/ 5255078 w 7175500"/>
              <a:gd name="connsiteY8" fmla="*/ 401108 h 591608"/>
              <a:gd name="connsiteX9" fmla="*/ 5769428 w 7175500"/>
              <a:gd name="connsiteY9" fmla="*/ 445558 h 591608"/>
              <a:gd name="connsiteX10" fmla="*/ 7175500 w 7175500"/>
              <a:gd name="connsiteY10" fmla="*/ 477308 h 591608"/>
              <a:gd name="connsiteX0" fmla="*/ 176591 w 7352091"/>
              <a:gd name="connsiteY0" fmla="*/ 591608 h 617611"/>
              <a:gd name="connsiteX1" fmla="*/ 183848 w 7352091"/>
              <a:gd name="connsiteY1" fmla="*/ 575278 h 617611"/>
              <a:gd name="connsiteX2" fmla="*/ 1279676 w 7352091"/>
              <a:gd name="connsiteY2" fmla="*/ 337608 h 617611"/>
              <a:gd name="connsiteX3" fmla="*/ 2205869 w 7352091"/>
              <a:gd name="connsiteY3" fmla="*/ 572558 h 617611"/>
              <a:gd name="connsiteX4" fmla="*/ 2965148 w 7352091"/>
              <a:gd name="connsiteY4" fmla="*/ 448278 h 617611"/>
              <a:gd name="connsiteX5" fmla="*/ 3533019 w 7352091"/>
              <a:gd name="connsiteY5" fmla="*/ 280458 h 617611"/>
              <a:gd name="connsiteX6" fmla="*/ 4028319 w 7352091"/>
              <a:gd name="connsiteY6" fmla="*/ 32808 h 617611"/>
              <a:gd name="connsiteX7" fmla="*/ 4364869 w 7352091"/>
              <a:gd name="connsiteY7" fmla="*/ 83608 h 617611"/>
              <a:gd name="connsiteX8" fmla="*/ 4803019 w 7352091"/>
              <a:gd name="connsiteY8" fmla="*/ 267758 h 617611"/>
              <a:gd name="connsiteX9" fmla="*/ 5431669 w 7352091"/>
              <a:gd name="connsiteY9" fmla="*/ 401108 h 617611"/>
              <a:gd name="connsiteX10" fmla="*/ 5946019 w 7352091"/>
              <a:gd name="connsiteY10" fmla="*/ 445558 h 617611"/>
              <a:gd name="connsiteX11" fmla="*/ 7352091 w 7352091"/>
              <a:gd name="connsiteY11" fmla="*/ 477308 h 617611"/>
              <a:gd name="connsiteX0" fmla="*/ 0 w 7175500"/>
              <a:gd name="connsiteY0" fmla="*/ 591608 h 591608"/>
              <a:gd name="connsiteX1" fmla="*/ 1103085 w 7175500"/>
              <a:gd name="connsiteY1" fmla="*/ 337608 h 591608"/>
              <a:gd name="connsiteX2" fmla="*/ 2029278 w 7175500"/>
              <a:gd name="connsiteY2" fmla="*/ 572558 h 591608"/>
              <a:gd name="connsiteX3" fmla="*/ 2788557 w 7175500"/>
              <a:gd name="connsiteY3" fmla="*/ 448278 h 591608"/>
              <a:gd name="connsiteX4" fmla="*/ 3356428 w 7175500"/>
              <a:gd name="connsiteY4" fmla="*/ 280458 h 591608"/>
              <a:gd name="connsiteX5" fmla="*/ 3851728 w 7175500"/>
              <a:gd name="connsiteY5" fmla="*/ 32808 h 591608"/>
              <a:gd name="connsiteX6" fmla="*/ 4188278 w 7175500"/>
              <a:gd name="connsiteY6" fmla="*/ 83608 h 591608"/>
              <a:gd name="connsiteX7" fmla="*/ 4626428 w 7175500"/>
              <a:gd name="connsiteY7" fmla="*/ 267758 h 591608"/>
              <a:gd name="connsiteX8" fmla="*/ 5255078 w 7175500"/>
              <a:gd name="connsiteY8" fmla="*/ 401108 h 591608"/>
              <a:gd name="connsiteX9" fmla="*/ 5769428 w 7175500"/>
              <a:gd name="connsiteY9" fmla="*/ 445558 h 591608"/>
              <a:gd name="connsiteX10" fmla="*/ 7175500 w 7175500"/>
              <a:gd name="connsiteY10" fmla="*/ 477308 h 591608"/>
              <a:gd name="connsiteX0" fmla="*/ 0 w 7175500"/>
              <a:gd name="connsiteY0" fmla="*/ 591608 h 591608"/>
              <a:gd name="connsiteX1" fmla="*/ 1103085 w 7175500"/>
              <a:gd name="connsiteY1" fmla="*/ 337608 h 591608"/>
              <a:gd name="connsiteX2" fmla="*/ 2029278 w 7175500"/>
              <a:gd name="connsiteY2" fmla="*/ 572558 h 591608"/>
              <a:gd name="connsiteX3" fmla="*/ 2788557 w 7175500"/>
              <a:gd name="connsiteY3" fmla="*/ 448278 h 591608"/>
              <a:gd name="connsiteX4" fmla="*/ 3356428 w 7175500"/>
              <a:gd name="connsiteY4" fmla="*/ 280458 h 591608"/>
              <a:gd name="connsiteX5" fmla="*/ 3851728 w 7175500"/>
              <a:gd name="connsiteY5" fmla="*/ 32808 h 591608"/>
              <a:gd name="connsiteX6" fmla="*/ 4188278 w 7175500"/>
              <a:gd name="connsiteY6" fmla="*/ 83608 h 591608"/>
              <a:gd name="connsiteX7" fmla="*/ 4626428 w 7175500"/>
              <a:gd name="connsiteY7" fmla="*/ 267758 h 591608"/>
              <a:gd name="connsiteX8" fmla="*/ 5255078 w 7175500"/>
              <a:gd name="connsiteY8" fmla="*/ 401108 h 591608"/>
              <a:gd name="connsiteX9" fmla="*/ 5769428 w 7175500"/>
              <a:gd name="connsiteY9" fmla="*/ 445558 h 591608"/>
              <a:gd name="connsiteX10" fmla="*/ 7175500 w 7175500"/>
              <a:gd name="connsiteY10" fmla="*/ 477308 h 591608"/>
              <a:gd name="connsiteX0" fmla="*/ 0 w 7175500"/>
              <a:gd name="connsiteY0" fmla="*/ 591608 h 591608"/>
              <a:gd name="connsiteX1" fmla="*/ 1103085 w 7175500"/>
              <a:gd name="connsiteY1" fmla="*/ 337608 h 591608"/>
              <a:gd name="connsiteX2" fmla="*/ 2029278 w 7175500"/>
              <a:gd name="connsiteY2" fmla="*/ 572558 h 591608"/>
              <a:gd name="connsiteX3" fmla="*/ 2788557 w 7175500"/>
              <a:gd name="connsiteY3" fmla="*/ 448278 h 591608"/>
              <a:gd name="connsiteX4" fmla="*/ 3356428 w 7175500"/>
              <a:gd name="connsiteY4" fmla="*/ 280458 h 591608"/>
              <a:gd name="connsiteX5" fmla="*/ 3851728 w 7175500"/>
              <a:gd name="connsiteY5" fmla="*/ 32808 h 591608"/>
              <a:gd name="connsiteX6" fmla="*/ 4188278 w 7175500"/>
              <a:gd name="connsiteY6" fmla="*/ 83608 h 591608"/>
              <a:gd name="connsiteX7" fmla="*/ 4626428 w 7175500"/>
              <a:gd name="connsiteY7" fmla="*/ 267758 h 591608"/>
              <a:gd name="connsiteX8" fmla="*/ 5255078 w 7175500"/>
              <a:gd name="connsiteY8" fmla="*/ 401108 h 591608"/>
              <a:gd name="connsiteX9" fmla="*/ 5769428 w 7175500"/>
              <a:gd name="connsiteY9" fmla="*/ 445558 h 591608"/>
              <a:gd name="connsiteX10" fmla="*/ 7175500 w 7175500"/>
              <a:gd name="connsiteY10" fmla="*/ 477308 h 591608"/>
              <a:gd name="connsiteX0" fmla="*/ 0 w 7175500"/>
              <a:gd name="connsiteY0" fmla="*/ 744008 h 744008"/>
              <a:gd name="connsiteX1" fmla="*/ 1103085 w 7175500"/>
              <a:gd name="connsiteY1" fmla="*/ 337608 h 744008"/>
              <a:gd name="connsiteX2" fmla="*/ 2029278 w 7175500"/>
              <a:gd name="connsiteY2" fmla="*/ 572558 h 744008"/>
              <a:gd name="connsiteX3" fmla="*/ 2788557 w 7175500"/>
              <a:gd name="connsiteY3" fmla="*/ 448278 h 744008"/>
              <a:gd name="connsiteX4" fmla="*/ 3356428 w 7175500"/>
              <a:gd name="connsiteY4" fmla="*/ 280458 h 744008"/>
              <a:gd name="connsiteX5" fmla="*/ 3851728 w 7175500"/>
              <a:gd name="connsiteY5" fmla="*/ 32808 h 744008"/>
              <a:gd name="connsiteX6" fmla="*/ 4188278 w 7175500"/>
              <a:gd name="connsiteY6" fmla="*/ 83608 h 744008"/>
              <a:gd name="connsiteX7" fmla="*/ 4626428 w 7175500"/>
              <a:gd name="connsiteY7" fmla="*/ 267758 h 744008"/>
              <a:gd name="connsiteX8" fmla="*/ 5255078 w 7175500"/>
              <a:gd name="connsiteY8" fmla="*/ 401108 h 744008"/>
              <a:gd name="connsiteX9" fmla="*/ 5769428 w 7175500"/>
              <a:gd name="connsiteY9" fmla="*/ 445558 h 744008"/>
              <a:gd name="connsiteX10" fmla="*/ 7175500 w 7175500"/>
              <a:gd name="connsiteY10" fmla="*/ 477308 h 744008"/>
              <a:gd name="connsiteX0" fmla="*/ 0 w 7454900"/>
              <a:gd name="connsiteY0" fmla="*/ 578908 h 591003"/>
              <a:gd name="connsiteX1" fmla="*/ 1382485 w 7454900"/>
              <a:gd name="connsiteY1" fmla="*/ 337608 h 591003"/>
              <a:gd name="connsiteX2" fmla="*/ 2308678 w 7454900"/>
              <a:gd name="connsiteY2" fmla="*/ 572558 h 591003"/>
              <a:gd name="connsiteX3" fmla="*/ 3067957 w 7454900"/>
              <a:gd name="connsiteY3" fmla="*/ 448278 h 591003"/>
              <a:gd name="connsiteX4" fmla="*/ 3635828 w 7454900"/>
              <a:gd name="connsiteY4" fmla="*/ 280458 h 591003"/>
              <a:gd name="connsiteX5" fmla="*/ 4131128 w 7454900"/>
              <a:gd name="connsiteY5" fmla="*/ 32808 h 591003"/>
              <a:gd name="connsiteX6" fmla="*/ 4467678 w 7454900"/>
              <a:gd name="connsiteY6" fmla="*/ 83608 h 591003"/>
              <a:gd name="connsiteX7" fmla="*/ 4905828 w 7454900"/>
              <a:gd name="connsiteY7" fmla="*/ 267758 h 591003"/>
              <a:gd name="connsiteX8" fmla="*/ 5534478 w 7454900"/>
              <a:gd name="connsiteY8" fmla="*/ 401108 h 591003"/>
              <a:gd name="connsiteX9" fmla="*/ 6048828 w 7454900"/>
              <a:gd name="connsiteY9" fmla="*/ 445558 h 591003"/>
              <a:gd name="connsiteX10" fmla="*/ 7454900 w 7454900"/>
              <a:gd name="connsiteY10" fmla="*/ 477308 h 591003"/>
              <a:gd name="connsiteX0" fmla="*/ 0 w 7454900"/>
              <a:gd name="connsiteY0" fmla="*/ 578908 h 591003"/>
              <a:gd name="connsiteX1" fmla="*/ 1382485 w 7454900"/>
              <a:gd name="connsiteY1" fmla="*/ 337608 h 591003"/>
              <a:gd name="connsiteX2" fmla="*/ 2308678 w 7454900"/>
              <a:gd name="connsiteY2" fmla="*/ 572558 h 591003"/>
              <a:gd name="connsiteX3" fmla="*/ 3067957 w 7454900"/>
              <a:gd name="connsiteY3" fmla="*/ 448278 h 591003"/>
              <a:gd name="connsiteX4" fmla="*/ 3635828 w 7454900"/>
              <a:gd name="connsiteY4" fmla="*/ 280458 h 591003"/>
              <a:gd name="connsiteX5" fmla="*/ 4131128 w 7454900"/>
              <a:gd name="connsiteY5" fmla="*/ 32808 h 591003"/>
              <a:gd name="connsiteX6" fmla="*/ 4467678 w 7454900"/>
              <a:gd name="connsiteY6" fmla="*/ 83608 h 591003"/>
              <a:gd name="connsiteX7" fmla="*/ 4905828 w 7454900"/>
              <a:gd name="connsiteY7" fmla="*/ 267758 h 591003"/>
              <a:gd name="connsiteX8" fmla="*/ 5534478 w 7454900"/>
              <a:gd name="connsiteY8" fmla="*/ 401108 h 591003"/>
              <a:gd name="connsiteX9" fmla="*/ 6048828 w 7454900"/>
              <a:gd name="connsiteY9" fmla="*/ 445558 h 591003"/>
              <a:gd name="connsiteX10" fmla="*/ 7454900 w 7454900"/>
              <a:gd name="connsiteY10" fmla="*/ 477308 h 591003"/>
              <a:gd name="connsiteX0" fmla="*/ 0 w 7454900"/>
              <a:gd name="connsiteY0" fmla="*/ 578908 h 591003"/>
              <a:gd name="connsiteX1" fmla="*/ 1382485 w 7454900"/>
              <a:gd name="connsiteY1" fmla="*/ 337608 h 591003"/>
              <a:gd name="connsiteX2" fmla="*/ 2308678 w 7454900"/>
              <a:gd name="connsiteY2" fmla="*/ 572558 h 591003"/>
              <a:gd name="connsiteX3" fmla="*/ 3067957 w 7454900"/>
              <a:gd name="connsiteY3" fmla="*/ 448278 h 591003"/>
              <a:gd name="connsiteX4" fmla="*/ 3635828 w 7454900"/>
              <a:gd name="connsiteY4" fmla="*/ 280458 h 591003"/>
              <a:gd name="connsiteX5" fmla="*/ 4131128 w 7454900"/>
              <a:gd name="connsiteY5" fmla="*/ 32808 h 591003"/>
              <a:gd name="connsiteX6" fmla="*/ 4467678 w 7454900"/>
              <a:gd name="connsiteY6" fmla="*/ 83608 h 591003"/>
              <a:gd name="connsiteX7" fmla="*/ 4905828 w 7454900"/>
              <a:gd name="connsiteY7" fmla="*/ 267758 h 591003"/>
              <a:gd name="connsiteX8" fmla="*/ 5534478 w 7454900"/>
              <a:gd name="connsiteY8" fmla="*/ 401108 h 591003"/>
              <a:gd name="connsiteX9" fmla="*/ 6048828 w 7454900"/>
              <a:gd name="connsiteY9" fmla="*/ 445558 h 591003"/>
              <a:gd name="connsiteX10" fmla="*/ 7454900 w 7454900"/>
              <a:gd name="connsiteY10" fmla="*/ 477308 h 591003"/>
              <a:gd name="connsiteX0" fmla="*/ 0 w 7454900"/>
              <a:gd name="connsiteY0" fmla="*/ 578908 h 578908"/>
              <a:gd name="connsiteX1" fmla="*/ 1382485 w 7454900"/>
              <a:gd name="connsiteY1" fmla="*/ 337608 h 578908"/>
              <a:gd name="connsiteX2" fmla="*/ 2308678 w 7454900"/>
              <a:gd name="connsiteY2" fmla="*/ 506518 h 578908"/>
              <a:gd name="connsiteX3" fmla="*/ 3067957 w 7454900"/>
              <a:gd name="connsiteY3" fmla="*/ 448278 h 578908"/>
              <a:gd name="connsiteX4" fmla="*/ 3635828 w 7454900"/>
              <a:gd name="connsiteY4" fmla="*/ 280458 h 578908"/>
              <a:gd name="connsiteX5" fmla="*/ 4131128 w 7454900"/>
              <a:gd name="connsiteY5" fmla="*/ 32808 h 578908"/>
              <a:gd name="connsiteX6" fmla="*/ 4467678 w 7454900"/>
              <a:gd name="connsiteY6" fmla="*/ 83608 h 578908"/>
              <a:gd name="connsiteX7" fmla="*/ 4905828 w 7454900"/>
              <a:gd name="connsiteY7" fmla="*/ 267758 h 578908"/>
              <a:gd name="connsiteX8" fmla="*/ 5534478 w 7454900"/>
              <a:gd name="connsiteY8" fmla="*/ 401108 h 578908"/>
              <a:gd name="connsiteX9" fmla="*/ 6048828 w 7454900"/>
              <a:gd name="connsiteY9" fmla="*/ 445558 h 578908"/>
              <a:gd name="connsiteX10" fmla="*/ 7454900 w 7454900"/>
              <a:gd name="connsiteY10"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3635828 w 8674100"/>
              <a:gd name="connsiteY4" fmla="*/ 280458 h 578908"/>
              <a:gd name="connsiteX5" fmla="*/ 4131128 w 8674100"/>
              <a:gd name="connsiteY5" fmla="*/ 32808 h 578908"/>
              <a:gd name="connsiteX6" fmla="*/ 4467678 w 8674100"/>
              <a:gd name="connsiteY6" fmla="*/ 83608 h 578908"/>
              <a:gd name="connsiteX7" fmla="*/ 4905828 w 8674100"/>
              <a:gd name="connsiteY7" fmla="*/ 267758 h 578908"/>
              <a:gd name="connsiteX8" fmla="*/ 5534478 w 8674100"/>
              <a:gd name="connsiteY8" fmla="*/ 401108 h 578908"/>
              <a:gd name="connsiteX9" fmla="*/ 6048828 w 8674100"/>
              <a:gd name="connsiteY9" fmla="*/ 445558 h 578908"/>
              <a:gd name="connsiteX10" fmla="*/ 8674100 w 8674100"/>
              <a:gd name="connsiteY10"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3635828 w 8674100"/>
              <a:gd name="connsiteY4" fmla="*/ 280458 h 578908"/>
              <a:gd name="connsiteX5" fmla="*/ 4131128 w 8674100"/>
              <a:gd name="connsiteY5" fmla="*/ 32808 h 578908"/>
              <a:gd name="connsiteX6" fmla="*/ 4467678 w 8674100"/>
              <a:gd name="connsiteY6" fmla="*/ 83608 h 578908"/>
              <a:gd name="connsiteX7" fmla="*/ 4905828 w 8674100"/>
              <a:gd name="connsiteY7" fmla="*/ 267758 h 578908"/>
              <a:gd name="connsiteX8" fmla="*/ 5534478 w 8674100"/>
              <a:gd name="connsiteY8" fmla="*/ 401108 h 578908"/>
              <a:gd name="connsiteX9" fmla="*/ 8323943 w 8674100"/>
              <a:gd name="connsiteY9" fmla="*/ 445558 h 578908"/>
              <a:gd name="connsiteX10" fmla="*/ 8674100 w 8674100"/>
              <a:gd name="connsiteY10"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3635828 w 8674100"/>
              <a:gd name="connsiteY4" fmla="*/ 280458 h 578908"/>
              <a:gd name="connsiteX5" fmla="*/ 4131128 w 8674100"/>
              <a:gd name="connsiteY5" fmla="*/ 32808 h 578908"/>
              <a:gd name="connsiteX6" fmla="*/ 4467678 w 8674100"/>
              <a:gd name="connsiteY6" fmla="*/ 83608 h 578908"/>
              <a:gd name="connsiteX7" fmla="*/ 4905828 w 8674100"/>
              <a:gd name="connsiteY7" fmla="*/ 267758 h 578908"/>
              <a:gd name="connsiteX8" fmla="*/ 7918449 w 8674100"/>
              <a:gd name="connsiteY8" fmla="*/ 401108 h 578908"/>
              <a:gd name="connsiteX9" fmla="*/ 8323943 w 8674100"/>
              <a:gd name="connsiteY9" fmla="*/ 445558 h 578908"/>
              <a:gd name="connsiteX10" fmla="*/ 8674100 w 8674100"/>
              <a:gd name="connsiteY10"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3635828 w 8674100"/>
              <a:gd name="connsiteY4" fmla="*/ 280458 h 578908"/>
              <a:gd name="connsiteX5" fmla="*/ 4131128 w 8674100"/>
              <a:gd name="connsiteY5" fmla="*/ 32808 h 578908"/>
              <a:gd name="connsiteX6" fmla="*/ 4467678 w 8674100"/>
              <a:gd name="connsiteY6" fmla="*/ 83608 h 578908"/>
              <a:gd name="connsiteX7" fmla="*/ 7246257 w 8674100"/>
              <a:gd name="connsiteY7" fmla="*/ 267758 h 578908"/>
              <a:gd name="connsiteX8" fmla="*/ 7918449 w 8674100"/>
              <a:gd name="connsiteY8" fmla="*/ 401108 h 578908"/>
              <a:gd name="connsiteX9" fmla="*/ 8323943 w 8674100"/>
              <a:gd name="connsiteY9" fmla="*/ 445558 h 578908"/>
              <a:gd name="connsiteX10" fmla="*/ 8674100 w 8674100"/>
              <a:gd name="connsiteY10"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3635828 w 8674100"/>
              <a:gd name="connsiteY4" fmla="*/ 280458 h 578908"/>
              <a:gd name="connsiteX5" fmla="*/ 4131128 w 8674100"/>
              <a:gd name="connsiteY5" fmla="*/ 32808 h 578908"/>
              <a:gd name="connsiteX6" fmla="*/ 6644821 w 8674100"/>
              <a:gd name="connsiteY6" fmla="*/ 83608 h 578908"/>
              <a:gd name="connsiteX7" fmla="*/ 7246257 w 8674100"/>
              <a:gd name="connsiteY7" fmla="*/ 267758 h 578908"/>
              <a:gd name="connsiteX8" fmla="*/ 7918449 w 8674100"/>
              <a:gd name="connsiteY8" fmla="*/ 401108 h 578908"/>
              <a:gd name="connsiteX9" fmla="*/ 8323943 w 8674100"/>
              <a:gd name="connsiteY9" fmla="*/ 445558 h 578908"/>
              <a:gd name="connsiteX10" fmla="*/ 8674100 w 8674100"/>
              <a:gd name="connsiteY10"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3635828 w 8674100"/>
              <a:gd name="connsiteY4" fmla="*/ 280458 h 578908"/>
              <a:gd name="connsiteX5" fmla="*/ 6112328 w 8674100"/>
              <a:gd name="connsiteY5" fmla="*/ 32808 h 578908"/>
              <a:gd name="connsiteX6" fmla="*/ 6644821 w 8674100"/>
              <a:gd name="connsiteY6" fmla="*/ 83608 h 578908"/>
              <a:gd name="connsiteX7" fmla="*/ 7246257 w 8674100"/>
              <a:gd name="connsiteY7" fmla="*/ 267758 h 578908"/>
              <a:gd name="connsiteX8" fmla="*/ 7918449 w 8674100"/>
              <a:gd name="connsiteY8" fmla="*/ 401108 h 578908"/>
              <a:gd name="connsiteX9" fmla="*/ 8323943 w 8674100"/>
              <a:gd name="connsiteY9" fmla="*/ 445558 h 578908"/>
              <a:gd name="connsiteX10" fmla="*/ 8674100 w 8674100"/>
              <a:gd name="connsiteY10" fmla="*/ 477308 h 578908"/>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3635828 w 8674100"/>
              <a:gd name="connsiteY4" fmla="*/ 247650 h 546100"/>
              <a:gd name="connsiteX5" fmla="*/ 6112328 w 8674100"/>
              <a:gd name="connsiteY5" fmla="*/ 0 h 546100"/>
              <a:gd name="connsiteX6" fmla="*/ 6644821 w 8674100"/>
              <a:gd name="connsiteY6" fmla="*/ 50800 h 546100"/>
              <a:gd name="connsiteX7" fmla="*/ 7246257 w 8674100"/>
              <a:gd name="connsiteY7" fmla="*/ 234950 h 546100"/>
              <a:gd name="connsiteX8" fmla="*/ 7918449 w 8674100"/>
              <a:gd name="connsiteY8" fmla="*/ 368300 h 546100"/>
              <a:gd name="connsiteX9" fmla="*/ 8323943 w 8674100"/>
              <a:gd name="connsiteY9" fmla="*/ 412750 h 546100"/>
              <a:gd name="connsiteX10" fmla="*/ 8674100 w 8674100"/>
              <a:gd name="connsiteY10" fmla="*/ 444500 h 546100"/>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4561114 w 8674100"/>
              <a:gd name="connsiteY4" fmla="*/ 247650 h 546100"/>
              <a:gd name="connsiteX5" fmla="*/ 6112328 w 8674100"/>
              <a:gd name="connsiteY5" fmla="*/ 0 h 546100"/>
              <a:gd name="connsiteX6" fmla="*/ 6644821 w 8674100"/>
              <a:gd name="connsiteY6" fmla="*/ 50800 h 546100"/>
              <a:gd name="connsiteX7" fmla="*/ 7246257 w 8674100"/>
              <a:gd name="connsiteY7" fmla="*/ 234950 h 546100"/>
              <a:gd name="connsiteX8" fmla="*/ 7918449 w 8674100"/>
              <a:gd name="connsiteY8" fmla="*/ 368300 h 546100"/>
              <a:gd name="connsiteX9" fmla="*/ 8323943 w 8674100"/>
              <a:gd name="connsiteY9" fmla="*/ 412750 h 546100"/>
              <a:gd name="connsiteX10" fmla="*/ 8674100 w 8674100"/>
              <a:gd name="connsiteY10" fmla="*/ 444500 h 546100"/>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4561114 w 8674100"/>
              <a:gd name="connsiteY4" fmla="*/ 247650 h 546100"/>
              <a:gd name="connsiteX5" fmla="*/ 6112328 w 8674100"/>
              <a:gd name="connsiteY5" fmla="*/ 0 h 546100"/>
              <a:gd name="connsiteX6" fmla="*/ 6644821 w 8674100"/>
              <a:gd name="connsiteY6" fmla="*/ 50800 h 546100"/>
              <a:gd name="connsiteX7" fmla="*/ 7246257 w 8674100"/>
              <a:gd name="connsiteY7" fmla="*/ 234950 h 546100"/>
              <a:gd name="connsiteX8" fmla="*/ 7918449 w 8674100"/>
              <a:gd name="connsiteY8" fmla="*/ 368300 h 546100"/>
              <a:gd name="connsiteX9" fmla="*/ 8674100 w 8674100"/>
              <a:gd name="connsiteY9" fmla="*/ 444500 h 546100"/>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4561114 w 8674100"/>
              <a:gd name="connsiteY4" fmla="*/ 247650 h 546100"/>
              <a:gd name="connsiteX5" fmla="*/ 6112328 w 8674100"/>
              <a:gd name="connsiteY5" fmla="*/ 0 h 546100"/>
              <a:gd name="connsiteX6" fmla="*/ 6644821 w 8674100"/>
              <a:gd name="connsiteY6" fmla="*/ 50800 h 546100"/>
              <a:gd name="connsiteX7" fmla="*/ 7246257 w 8674100"/>
              <a:gd name="connsiteY7" fmla="*/ 234950 h 546100"/>
              <a:gd name="connsiteX8" fmla="*/ 8157934 w 8674100"/>
              <a:gd name="connsiteY8" fmla="*/ 368300 h 546100"/>
              <a:gd name="connsiteX9" fmla="*/ 8674100 w 8674100"/>
              <a:gd name="connsiteY9" fmla="*/ 444500 h 546100"/>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4561114 w 8674100"/>
              <a:gd name="connsiteY4" fmla="*/ 247650 h 546100"/>
              <a:gd name="connsiteX5" fmla="*/ 6112328 w 8674100"/>
              <a:gd name="connsiteY5" fmla="*/ 0 h 546100"/>
              <a:gd name="connsiteX6" fmla="*/ 6644821 w 8674100"/>
              <a:gd name="connsiteY6" fmla="*/ 50800 h 546100"/>
              <a:gd name="connsiteX7" fmla="*/ 7572829 w 8674100"/>
              <a:gd name="connsiteY7" fmla="*/ 234950 h 546100"/>
              <a:gd name="connsiteX8" fmla="*/ 8157934 w 8674100"/>
              <a:gd name="connsiteY8" fmla="*/ 368300 h 546100"/>
              <a:gd name="connsiteX9" fmla="*/ 8674100 w 8674100"/>
              <a:gd name="connsiteY9" fmla="*/ 444500 h 546100"/>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4561114 w 8674100"/>
              <a:gd name="connsiteY4" fmla="*/ 247650 h 546100"/>
              <a:gd name="connsiteX5" fmla="*/ 6112328 w 8674100"/>
              <a:gd name="connsiteY5" fmla="*/ 0 h 546100"/>
              <a:gd name="connsiteX6" fmla="*/ 6862535 w 8674100"/>
              <a:gd name="connsiteY6" fmla="*/ 50800 h 546100"/>
              <a:gd name="connsiteX7" fmla="*/ 7572829 w 8674100"/>
              <a:gd name="connsiteY7" fmla="*/ 234950 h 546100"/>
              <a:gd name="connsiteX8" fmla="*/ 8157934 w 8674100"/>
              <a:gd name="connsiteY8" fmla="*/ 368300 h 546100"/>
              <a:gd name="connsiteX9" fmla="*/ 8674100 w 8674100"/>
              <a:gd name="connsiteY9" fmla="*/ 444500 h 546100"/>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4561114 w 8674100"/>
              <a:gd name="connsiteY4" fmla="*/ 247650 h 546100"/>
              <a:gd name="connsiteX5" fmla="*/ 6112328 w 8674100"/>
              <a:gd name="connsiteY5" fmla="*/ 0 h 546100"/>
              <a:gd name="connsiteX6" fmla="*/ 6862535 w 8674100"/>
              <a:gd name="connsiteY6" fmla="*/ 50800 h 546100"/>
              <a:gd name="connsiteX7" fmla="*/ 7572829 w 8674100"/>
              <a:gd name="connsiteY7" fmla="*/ 234950 h 546100"/>
              <a:gd name="connsiteX8" fmla="*/ 8157934 w 8674100"/>
              <a:gd name="connsiteY8" fmla="*/ 368300 h 546100"/>
              <a:gd name="connsiteX9" fmla="*/ 8674100 w 8674100"/>
              <a:gd name="connsiteY9" fmla="*/ 444500 h 546100"/>
              <a:gd name="connsiteX0" fmla="*/ 0 w 8674100"/>
              <a:gd name="connsiteY0" fmla="*/ 600679 h 600679"/>
              <a:gd name="connsiteX1" fmla="*/ 1382485 w 8674100"/>
              <a:gd name="connsiteY1" fmla="*/ 359379 h 600679"/>
              <a:gd name="connsiteX2" fmla="*/ 2308678 w 8674100"/>
              <a:gd name="connsiteY2" fmla="*/ 528289 h 600679"/>
              <a:gd name="connsiteX3" fmla="*/ 3067957 w 8674100"/>
              <a:gd name="connsiteY3" fmla="*/ 470049 h 600679"/>
              <a:gd name="connsiteX4" fmla="*/ 4561114 w 8674100"/>
              <a:gd name="connsiteY4" fmla="*/ 302229 h 600679"/>
              <a:gd name="connsiteX5" fmla="*/ 6112328 w 8674100"/>
              <a:gd name="connsiteY5" fmla="*/ 54579 h 600679"/>
              <a:gd name="connsiteX6" fmla="*/ 6862535 w 8674100"/>
              <a:gd name="connsiteY6" fmla="*/ 105379 h 600679"/>
              <a:gd name="connsiteX7" fmla="*/ 7572829 w 8674100"/>
              <a:gd name="connsiteY7" fmla="*/ 289529 h 600679"/>
              <a:gd name="connsiteX8" fmla="*/ 8157934 w 8674100"/>
              <a:gd name="connsiteY8" fmla="*/ 422879 h 600679"/>
              <a:gd name="connsiteX9" fmla="*/ 8674100 w 8674100"/>
              <a:gd name="connsiteY9" fmla="*/ 499079 h 600679"/>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4561114 w 8674100"/>
              <a:gd name="connsiteY4" fmla="*/ 280458 h 578908"/>
              <a:gd name="connsiteX5" fmla="*/ 6112328 w 8674100"/>
              <a:gd name="connsiteY5" fmla="*/ 32808 h 578908"/>
              <a:gd name="connsiteX6" fmla="*/ 6862535 w 8674100"/>
              <a:gd name="connsiteY6" fmla="*/ 83608 h 578908"/>
              <a:gd name="connsiteX7" fmla="*/ 7572829 w 8674100"/>
              <a:gd name="connsiteY7" fmla="*/ 267758 h 578908"/>
              <a:gd name="connsiteX8" fmla="*/ 8157934 w 8674100"/>
              <a:gd name="connsiteY8" fmla="*/ 401108 h 578908"/>
              <a:gd name="connsiteX9" fmla="*/ 8674100 w 8674100"/>
              <a:gd name="connsiteY9"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4561114 w 8674100"/>
              <a:gd name="connsiteY4" fmla="*/ 280458 h 578908"/>
              <a:gd name="connsiteX5" fmla="*/ 6112328 w 8674100"/>
              <a:gd name="connsiteY5" fmla="*/ 32808 h 578908"/>
              <a:gd name="connsiteX6" fmla="*/ 6862535 w 8674100"/>
              <a:gd name="connsiteY6" fmla="*/ 83608 h 578908"/>
              <a:gd name="connsiteX7" fmla="*/ 7572829 w 8674100"/>
              <a:gd name="connsiteY7" fmla="*/ 267758 h 578908"/>
              <a:gd name="connsiteX8" fmla="*/ 8157934 w 8674100"/>
              <a:gd name="connsiteY8" fmla="*/ 401108 h 578908"/>
              <a:gd name="connsiteX9" fmla="*/ 8674100 w 8674100"/>
              <a:gd name="connsiteY9"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4561114 w 8674100"/>
              <a:gd name="connsiteY4" fmla="*/ 280458 h 578908"/>
              <a:gd name="connsiteX5" fmla="*/ 6112328 w 8674100"/>
              <a:gd name="connsiteY5" fmla="*/ 32808 h 578908"/>
              <a:gd name="connsiteX6" fmla="*/ 6862535 w 8674100"/>
              <a:gd name="connsiteY6" fmla="*/ 83608 h 578908"/>
              <a:gd name="connsiteX7" fmla="*/ 7572829 w 8674100"/>
              <a:gd name="connsiteY7" fmla="*/ 267758 h 578908"/>
              <a:gd name="connsiteX8" fmla="*/ 8157934 w 8674100"/>
              <a:gd name="connsiteY8" fmla="*/ 401108 h 578908"/>
              <a:gd name="connsiteX9" fmla="*/ 8674100 w 8674100"/>
              <a:gd name="connsiteY9" fmla="*/ 477308 h 578908"/>
              <a:gd name="connsiteX0" fmla="*/ 0 w 8674100"/>
              <a:gd name="connsiteY0" fmla="*/ 675972 h 675972"/>
              <a:gd name="connsiteX1" fmla="*/ 1382485 w 8674100"/>
              <a:gd name="connsiteY1" fmla="*/ 434672 h 675972"/>
              <a:gd name="connsiteX2" fmla="*/ 2308678 w 8674100"/>
              <a:gd name="connsiteY2" fmla="*/ 603582 h 675972"/>
              <a:gd name="connsiteX3" fmla="*/ 3067957 w 8674100"/>
              <a:gd name="connsiteY3" fmla="*/ 545342 h 675972"/>
              <a:gd name="connsiteX4" fmla="*/ 4561114 w 8674100"/>
              <a:gd name="connsiteY4" fmla="*/ 377522 h 675972"/>
              <a:gd name="connsiteX5" fmla="*/ 6112328 w 8674100"/>
              <a:gd name="connsiteY5" fmla="*/ 129872 h 675972"/>
              <a:gd name="connsiteX6" fmla="*/ 6721020 w 8674100"/>
              <a:gd name="connsiteY6" fmla="*/ 39158 h 675972"/>
              <a:gd name="connsiteX7" fmla="*/ 7572829 w 8674100"/>
              <a:gd name="connsiteY7" fmla="*/ 364822 h 675972"/>
              <a:gd name="connsiteX8" fmla="*/ 8157934 w 8674100"/>
              <a:gd name="connsiteY8" fmla="*/ 498172 h 675972"/>
              <a:gd name="connsiteX9" fmla="*/ 8674100 w 8674100"/>
              <a:gd name="connsiteY9" fmla="*/ 574372 h 675972"/>
              <a:gd name="connsiteX0" fmla="*/ 0 w 8674100"/>
              <a:gd name="connsiteY0" fmla="*/ 675972 h 675972"/>
              <a:gd name="connsiteX1" fmla="*/ 1382485 w 8674100"/>
              <a:gd name="connsiteY1" fmla="*/ 434672 h 675972"/>
              <a:gd name="connsiteX2" fmla="*/ 2308678 w 8674100"/>
              <a:gd name="connsiteY2" fmla="*/ 603582 h 675972"/>
              <a:gd name="connsiteX3" fmla="*/ 3067957 w 8674100"/>
              <a:gd name="connsiteY3" fmla="*/ 545342 h 675972"/>
              <a:gd name="connsiteX4" fmla="*/ 4561114 w 8674100"/>
              <a:gd name="connsiteY4" fmla="*/ 377522 h 675972"/>
              <a:gd name="connsiteX5" fmla="*/ 6112328 w 8674100"/>
              <a:gd name="connsiteY5" fmla="*/ 129872 h 675972"/>
              <a:gd name="connsiteX6" fmla="*/ 6721020 w 8674100"/>
              <a:gd name="connsiteY6" fmla="*/ 39158 h 675972"/>
              <a:gd name="connsiteX7" fmla="*/ 7572829 w 8674100"/>
              <a:gd name="connsiteY7" fmla="*/ 364822 h 675972"/>
              <a:gd name="connsiteX8" fmla="*/ 8157934 w 8674100"/>
              <a:gd name="connsiteY8" fmla="*/ 498172 h 675972"/>
              <a:gd name="connsiteX9" fmla="*/ 8674100 w 8674100"/>
              <a:gd name="connsiteY9" fmla="*/ 574372 h 675972"/>
              <a:gd name="connsiteX0" fmla="*/ 0 w 8674100"/>
              <a:gd name="connsiteY0" fmla="*/ 675972 h 675972"/>
              <a:gd name="connsiteX1" fmla="*/ 1382485 w 8674100"/>
              <a:gd name="connsiteY1" fmla="*/ 434672 h 675972"/>
              <a:gd name="connsiteX2" fmla="*/ 2308678 w 8674100"/>
              <a:gd name="connsiteY2" fmla="*/ 603582 h 675972"/>
              <a:gd name="connsiteX3" fmla="*/ 3067957 w 8674100"/>
              <a:gd name="connsiteY3" fmla="*/ 545342 h 675972"/>
              <a:gd name="connsiteX4" fmla="*/ 4561114 w 8674100"/>
              <a:gd name="connsiteY4" fmla="*/ 377522 h 675972"/>
              <a:gd name="connsiteX5" fmla="*/ 6112328 w 8674100"/>
              <a:gd name="connsiteY5" fmla="*/ 129872 h 675972"/>
              <a:gd name="connsiteX6" fmla="*/ 6721020 w 8674100"/>
              <a:gd name="connsiteY6" fmla="*/ 39158 h 675972"/>
              <a:gd name="connsiteX7" fmla="*/ 7572829 w 8674100"/>
              <a:gd name="connsiteY7" fmla="*/ 364822 h 675972"/>
              <a:gd name="connsiteX8" fmla="*/ 8157934 w 8674100"/>
              <a:gd name="connsiteY8" fmla="*/ 498172 h 675972"/>
              <a:gd name="connsiteX9" fmla="*/ 8674100 w 8674100"/>
              <a:gd name="connsiteY9" fmla="*/ 574372 h 675972"/>
              <a:gd name="connsiteX0" fmla="*/ 0 w 8674100"/>
              <a:gd name="connsiteY0" fmla="*/ 675972 h 675972"/>
              <a:gd name="connsiteX1" fmla="*/ 1382485 w 8674100"/>
              <a:gd name="connsiteY1" fmla="*/ 434672 h 675972"/>
              <a:gd name="connsiteX2" fmla="*/ 2308678 w 8674100"/>
              <a:gd name="connsiteY2" fmla="*/ 603582 h 675972"/>
              <a:gd name="connsiteX3" fmla="*/ 3067957 w 8674100"/>
              <a:gd name="connsiteY3" fmla="*/ 545342 h 675972"/>
              <a:gd name="connsiteX4" fmla="*/ 4561114 w 8674100"/>
              <a:gd name="connsiteY4" fmla="*/ 377522 h 675972"/>
              <a:gd name="connsiteX5" fmla="*/ 6112328 w 8674100"/>
              <a:gd name="connsiteY5" fmla="*/ 129872 h 675972"/>
              <a:gd name="connsiteX6" fmla="*/ 6721020 w 8674100"/>
              <a:gd name="connsiteY6" fmla="*/ 39158 h 675972"/>
              <a:gd name="connsiteX7" fmla="*/ 7572829 w 8674100"/>
              <a:gd name="connsiteY7" fmla="*/ 364822 h 675972"/>
              <a:gd name="connsiteX8" fmla="*/ 8157934 w 8674100"/>
              <a:gd name="connsiteY8" fmla="*/ 498172 h 675972"/>
              <a:gd name="connsiteX9" fmla="*/ 8674100 w 8674100"/>
              <a:gd name="connsiteY9" fmla="*/ 574372 h 675972"/>
              <a:gd name="connsiteX0" fmla="*/ 0 w 8674100"/>
              <a:gd name="connsiteY0" fmla="*/ 675972 h 675972"/>
              <a:gd name="connsiteX1" fmla="*/ 1382485 w 8674100"/>
              <a:gd name="connsiteY1" fmla="*/ 434672 h 675972"/>
              <a:gd name="connsiteX2" fmla="*/ 2308678 w 8674100"/>
              <a:gd name="connsiteY2" fmla="*/ 603582 h 675972"/>
              <a:gd name="connsiteX3" fmla="*/ 3067957 w 8674100"/>
              <a:gd name="connsiteY3" fmla="*/ 545342 h 675972"/>
              <a:gd name="connsiteX4" fmla="*/ 4561114 w 8674100"/>
              <a:gd name="connsiteY4" fmla="*/ 377522 h 675972"/>
              <a:gd name="connsiteX5" fmla="*/ 6112328 w 8674100"/>
              <a:gd name="connsiteY5" fmla="*/ 129872 h 675972"/>
              <a:gd name="connsiteX6" fmla="*/ 6721020 w 8674100"/>
              <a:gd name="connsiteY6" fmla="*/ 39158 h 675972"/>
              <a:gd name="connsiteX7" fmla="*/ 7572829 w 8674100"/>
              <a:gd name="connsiteY7" fmla="*/ 364822 h 675972"/>
              <a:gd name="connsiteX8" fmla="*/ 8157934 w 8674100"/>
              <a:gd name="connsiteY8" fmla="*/ 498172 h 675972"/>
              <a:gd name="connsiteX9" fmla="*/ 8674100 w 8674100"/>
              <a:gd name="connsiteY9" fmla="*/ 574372 h 675972"/>
              <a:gd name="connsiteX0" fmla="*/ 0 w 8674100"/>
              <a:gd name="connsiteY0" fmla="*/ 675972 h 675972"/>
              <a:gd name="connsiteX1" fmla="*/ 1382485 w 8674100"/>
              <a:gd name="connsiteY1" fmla="*/ 434672 h 675972"/>
              <a:gd name="connsiteX2" fmla="*/ 2308678 w 8674100"/>
              <a:gd name="connsiteY2" fmla="*/ 603582 h 675972"/>
              <a:gd name="connsiteX3" fmla="*/ 3067957 w 8674100"/>
              <a:gd name="connsiteY3" fmla="*/ 545342 h 675972"/>
              <a:gd name="connsiteX4" fmla="*/ 4561114 w 8674100"/>
              <a:gd name="connsiteY4" fmla="*/ 377522 h 675972"/>
              <a:gd name="connsiteX5" fmla="*/ 6112328 w 8674100"/>
              <a:gd name="connsiteY5" fmla="*/ 129872 h 675972"/>
              <a:gd name="connsiteX6" fmla="*/ 6721020 w 8674100"/>
              <a:gd name="connsiteY6" fmla="*/ 39158 h 675972"/>
              <a:gd name="connsiteX7" fmla="*/ 7572829 w 8674100"/>
              <a:gd name="connsiteY7" fmla="*/ 364822 h 675972"/>
              <a:gd name="connsiteX8" fmla="*/ 8157934 w 8674100"/>
              <a:gd name="connsiteY8" fmla="*/ 498172 h 675972"/>
              <a:gd name="connsiteX9" fmla="*/ 8674100 w 8674100"/>
              <a:gd name="connsiteY9" fmla="*/ 574372 h 675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4100" h="675972">
                <a:moveTo>
                  <a:pt x="0" y="675972"/>
                </a:moveTo>
                <a:cubicBezTo>
                  <a:pt x="699710" y="635755"/>
                  <a:pt x="997705" y="446737"/>
                  <a:pt x="1382485" y="434672"/>
                </a:cubicBezTo>
                <a:cubicBezTo>
                  <a:pt x="1767265" y="422607"/>
                  <a:pt x="2027766" y="585137"/>
                  <a:pt x="2308678" y="603582"/>
                </a:cubicBezTo>
                <a:cubicBezTo>
                  <a:pt x="2589590" y="622027"/>
                  <a:pt x="2692551" y="583019"/>
                  <a:pt x="3067957" y="545342"/>
                </a:cubicBezTo>
                <a:cubicBezTo>
                  <a:pt x="3443363" y="507665"/>
                  <a:pt x="4053719" y="446767"/>
                  <a:pt x="4561114" y="377522"/>
                </a:cubicBezTo>
                <a:cubicBezTo>
                  <a:pt x="5068509" y="308277"/>
                  <a:pt x="5218942" y="413051"/>
                  <a:pt x="6112328" y="129872"/>
                </a:cubicBezTo>
                <a:cubicBezTo>
                  <a:pt x="6330798" y="42635"/>
                  <a:pt x="6477603" y="0"/>
                  <a:pt x="6721020" y="39158"/>
                </a:cubicBezTo>
                <a:cubicBezTo>
                  <a:pt x="6986208" y="23888"/>
                  <a:pt x="7179129" y="266547"/>
                  <a:pt x="7572829" y="364822"/>
                </a:cubicBezTo>
                <a:cubicBezTo>
                  <a:pt x="7776029" y="405039"/>
                  <a:pt x="7967434" y="468539"/>
                  <a:pt x="8157934" y="498172"/>
                </a:cubicBezTo>
                <a:lnTo>
                  <a:pt x="8674100" y="574372"/>
                </a:ln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cxnSp>
        <p:nvCxnSpPr>
          <p:cNvPr id="11" name="Straight Connector 10"/>
          <p:cNvCxnSpPr/>
          <p:nvPr/>
        </p:nvCxnSpPr>
        <p:spPr bwMode="auto">
          <a:xfrm>
            <a:off x="1338943" y="2579914"/>
            <a:ext cx="533400" cy="370115"/>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12" name="Straight Connector 11"/>
          <p:cNvCxnSpPr/>
          <p:nvPr/>
        </p:nvCxnSpPr>
        <p:spPr bwMode="auto">
          <a:xfrm rot="16200000" flipH="1">
            <a:off x="1587615" y="2480243"/>
            <a:ext cx="516393" cy="423186"/>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14" name="Straight Connector 13"/>
          <p:cNvCxnSpPr/>
          <p:nvPr/>
        </p:nvCxnSpPr>
        <p:spPr bwMode="auto">
          <a:xfrm rot="16200000" flipH="1">
            <a:off x="1821994" y="2518682"/>
            <a:ext cx="640903" cy="374193"/>
          </a:xfrm>
          <a:prstGeom prst="line">
            <a:avLst/>
          </a:prstGeom>
          <a:solidFill>
            <a:schemeClr val="accent1"/>
          </a:solidFill>
          <a:ln w="25400" cap="flat" cmpd="sng" algn="ctr">
            <a:solidFill>
              <a:schemeClr val="tx1"/>
            </a:solidFill>
            <a:prstDash val="dash"/>
            <a:round/>
            <a:headEnd type="none" w="med" len="med"/>
            <a:tailEnd type="none" w="med" len="med"/>
          </a:ln>
          <a:effectLst/>
        </p:spPr>
      </p:cxnSp>
      <p:sp>
        <p:nvSpPr>
          <p:cNvPr id="8" name="Freeform 7"/>
          <p:cNvSpPr/>
          <p:nvPr/>
        </p:nvSpPr>
        <p:spPr bwMode="auto">
          <a:xfrm>
            <a:off x="3252990" y="2473962"/>
            <a:ext cx="6094186" cy="1843226"/>
          </a:xfrm>
          <a:custGeom>
            <a:avLst/>
            <a:gdLst>
              <a:gd name="connsiteX0" fmla="*/ 0 w 4180114"/>
              <a:gd name="connsiteY0" fmla="*/ 0 h 1787072"/>
              <a:gd name="connsiteX1" fmla="*/ 43543 w 4180114"/>
              <a:gd name="connsiteY1" fmla="*/ 272143 h 1787072"/>
              <a:gd name="connsiteX2" fmla="*/ 185057 w 4180114"/>
              <a:gd name="connsiteY2" fmla="*/ 740229 h 1787072"/>
              <a:gd name="connsiteX3" fmla="*/ 381000 w 4180114"/>
              <a:gd name="connsiteY3" fmla="*/ 1077686 h 1787072"/>
              <a:gd name="connsiteX4" fmla="*/ 1001485 w 4180114"/>
              <a:gd name="connsiteY4" fmla="*/ 1480457 h 1787072"/>
              <a:gd name="connsiteX5" fmla="*/ 2209800 w 4180114"/>
              <a:gd name="connsiteY5" fmla="*/ 1763486 h 1787072"/>
              <a:gd name="connsiteX6" fmla="*/ 3788228 w 4180114"/>
              <a:gd name="connsiteY6" fmla="*/ 1621972 h 1787072"/>
              <a:gd name="connsiteX7" fmla="*/ 4180114 w 4180114"/>
              <a:gd name="connsiteY7" fmla="*/ 1545772 h 1787072"/>
              <a:gd name="connsiteX0" fmla="*/ 0 w 4180114"/>
              <a:gd name="connsiteY0" fmla="*/ 0 h 1787072"/>
              <a:gd name="connsiteX1" fmla="*/ 43543 w 4180114"/>
              <a:gd name="connsiteY1" fmla="*/ 272143 h 1787072"/>
              <a:gd name="connsiteX2" fmla="*/ 185057 w 4180114"/>
              <a:gd name="connsiteY2" fmla="*/ 740229 h 1787072"/>
              <a:gd name="connsiteX3" fmla="*/ 1001485 w 4180114"/>
              <a:gd name="connsiteY3" fmla="*/ 1480457 h 1787072"/>
              <a:gd name="connsiteX4" fmla="*/ 2209800 w 4180114"/>
              <a:gd name="connsiteY4" fmla="*/ 1763486 h 1787072"/>
              <a:gd name="connsiteX5" fmla="*/ 3788228 w 4180114"/>
              <a:gd name="connsiteY5" fmla="*/ 1621972 h 1787072"/>
              <a:gd name="connsiteX6" fmla="*/ 4180114 w 4180114"/>
              <a:gd name="connsiteY6" fmla="*/ 1545772 h 1787072"/>
              <a:gd name="connsiteX0" fmla="*/ 0 w 4180114"/>
              <a:gd name="connsiteY0" fmla="*/ 0 h 1787072"/>
              <a:gd name="connsiteX1" fmla="*/ 185057 w 4180114"/>
              <a:gd name="connsiteY1" fmla="*/ 740229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740229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740229 h 1787072"/>
              <a:gd name="connsiteX2" fmla="*/ 185057 w 4180114"/>
              <a:gd name="connsiteY2" fmla="*/ 751115 h 1787072"/>
              <a:gd name="connsiteX3" fmla="*/ 1001485 w 4180114"/>
              <a:gd name="connsiteY3" fmla="*/ 1480457 h 1787072"/>
              <a:gd name="connsiteX4" fmla="*/ 2209800 w 4180114"/>
              <a:gd name="connsiteY4" fmla="*/ 1763486 h 1787072"/>
              <a:gd name="connsiteX5" fmla="*/ 3788228 w 4180114"/>
              <a:gd name="connsiteY5" fmla="*/ 1621972 h 1787072"/>
              <a:gd name="connsiteX6" fmla="*/ 4180114 w 4180114"/>
              <a:gd name="connsiteY6" fmla="*/ 1545772 h 1787072"/>
              <a:gd name="connsiteX0" fmla="*/ 0 w 4180114"/>
              <a:gd name="connsiteY0" fmla="*/ 0 h 1787072"/>
              <a:gd name="connsiteX1" fmla="*/ 185057 w 4180114"/>
              <a:gd name="connsiteY1" fmla="*/ 740229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555172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555172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838201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838201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3788228"/>
              <a:gd name="connsiteY0" fmla="*/ 0 h 1787072"/>
              <a:gd name="connsiteX1" fmla="*/ 185057 w 3788228"/>
              <a:gd name="connsiteY1" fmla="*/ 838201 h 1787072"/>
              <a:gd name="connsiteX2" fmla="*/ 1001485 w 3788228"/>
              <a:gd name="connsiteY2" fmla="*/ 1480457 h 1787072"/>
              <a:gd name="connsiteX3" fmla="*/ 2209800 w 3788228"/>
              <a:gd name="connsiteY3" fmla="*/ 1763486 h 1787072"/>
              <a:gd name="connsiteX4" fmla="*/ 3788228 w 3788228"/>
              <a:gd name="connsiteY4" fmla="*/ 1621972 h 1787072"/>
              <a:gd name="connsiteX0" fmla="*/ 0 w 4952999"/>
              <a:gd name="connsiteY0" fmla="*/ 0 h 1767115"/>
              <a:gd name="connsiteX1" fmla="*/ 185057 w 4952999"/>
              <a:gd name="connsiteY1" fmla="*/ 838201 h 1767115"/>
              <a:gd name="connsiteX2" fmla="*/ 1001485 w 4952999"/>
              <a:gd name="connsiteY2" fmla="*/ 1480457 h 1767115"/>
              <a:gd name="connsiteX3" fmla="*/ 2209800 w 4952999"/>
              <a:gd name="connsiteY3" fmla="*/ 1763486 h 1767115"/>
              <a:gd name="connsiteX4" fmla="*/ 4952999 w 4952999"/>
              <a:gd name="connsiteY4" fmla="*/ 1458686 h 1767115"/>
              <a:gd name="connsiteX0" fmla="*/ 0 w 4952999"/>
              <a:gd name="connsiteY0" fmla="*/ 0 h 1767115"/>
              <a:gd name="connsiteX1" fmla="*/ 185057 w 4952999"/>
              <a:gd name="connsiteY1" fmla="*/ 838201 h 1767115"/>
              <a:gd name="connsiteX2" fmla="*/ 1001485 w 4952999"/>
              <a:gd name="connsiteY2" fmla="*/ 1480457 h 1767115"/>
              <a:gd name="connsiteX3" fmla="*/ 2209800 w 4952999"/>
              <a:gd name="connsiteY3" fmla="*/ 1763486 h 1767115"/>
              <a:gd name="connsiteX4" fmla="*/ 4952999 w 4952999"/>
              <a:gd name="connsiteY4" fmla="*/ 1458686 h 1767115"/>
              <a:gd name="connsiteX0" fmla="*/ 0 w 4952999"/>
              <a:gd name="connsiteY0" fmla="*/ 0 h 1767115"/>
              <a:gd name="connsiteX1" fmla="*/ 185057 w 4952999"/>
              <a:gd name="connsiteY1" fmla="*/ 838201 h 1767115"/>
              <a:gd name="connsiteX2" fmla="*/ 1001485 w 4952999"/>
              <a:gd name="connsiteY2" fmla="*/ 1480457 h 1767115"/>
              <a:gd name="connsiteX3" fmla="*/ 2209800 w 4952999"/>
              <a:gd name="connsiteY3" fmla="*/ 1763486 h 1767115"/>
              <a:gd name="connsiteX4" fmla="*/ 4952999 w 4952999"/>
              <a:gd name="connsiteY4" fmla="*/ 1458686 h 1767115"/>
              <a:gd name="connsiteX0" fmla="*/ 0 w 4952999"/>
              <a:gd name="connsiteY0" fmla="*/ 0 h 1836860"/>
              <a:gd name="connsiteX1" fmla="*/ 185057 w 4952999"/>
              <a:gd name="connsiteY1" fmla="*/ 907946 h 1836860"/>
              <a:gd name="connsiteX2" fmla="*/ 1001485 w 4952999"/>
              <a:gd name="connsiteY2" fmla="*/ 1550202 h 1836860"/>
              <a:gd name="connsiteX3" fmla="*/ 2209800 w 4952999"/>
              <a:gd name="connsiteY3" fmla="*/ 1833231 h 1836860"/>
              <a:gd name="connsiteX4" fmla="*/ 4952999 w 4952999"/>
              <a:gd name="connsiteY4" fmla="*/ 1528431 h 1836860"/>
              <a:gd name="connsiteX0" fmla="*/ 0 w 4952999"/>
              <a:gd name="connsiteY0" fmla="*/ 0 h 1836860"/>
              <a:gd name="connsiteX1" fmla="*/ 185057 w 4952999"/>
              <a:gd name="connsiteY1" fmla="*/ 907946 h 1836860"/>
              <a:gd name="connsiteX2" fmla="*/ 1001485 w 4952999"/>
              <a:gd name="connsiteY2" fmla="*/ 1550202 h 1836860"/>
              <a:gd name="connsiteX3" fmla="*/ 2209800 w 4952999"/>
              <a:gd name="connsiteY3" fmla="*/ 1833231 h 1836860"/>
              <a:gd name="connsiteX4" fmla="*/ 4952999 w 4952999"/>
              <a:gd name="connsiteY4" fmla="*/ 1528431 h 1836860"/>
              <a:gd name="connsiteX0" fmla="*/ 0 w 4952999"/>
              <a:gd name="connsiteY0" fmla="*/ 0 h 1836860"/>
              <a:gd name="connsiteX1" fmla="*/ 185057 w 4952999"/>
              <a:gd name="connsiteY1" fmla="*/ 907946 h 1836860"/>
              <a:gd name="connsiteX2" fmla="*/ 1001485 w 4952999"/>
              <a:gd name="connsiteY2" fmla="*/ 1550202 h 1836860"/>
              <a:gd name="connsiteX3" fmla="*/ 2209800 w 4952999"/>
              <a:gd name="connsiteY3" fmla="*/ 1833231 h 1836860"/>
              <a:gd name="connsiteX4" fmla="*/ 4952999 w 4952999"/>
              <a:gd name="connsiteY4" fmla="*/ 1528431 h 1836860"/>
              <a:gd name="connsiteX0" fmla="*/ 0 w 4952999"/>
              <a:gd name="connsiteY0" fmla="*/ 0 h 1855740"/>
              <a:gd name="connsiteX1" fmla="*/ 1001485 w 4952999"/>
              <a:gd name="connsiteY1" fmla="*/ 1550202 h 1855740"/>
              <a:gd name="connsiteX2" fmla="*/ 2209800 w 4952999"/>
              <a:gd name="connsiteY2" fmla="*/ 1833231 h 1855740"/>
              <a:gd name="connsiteX3" fmla="*/ 4952999 w 4952999"/>
              <a:gd name="connsiteY3" fmla="*/ 1528431 h 1855740"/>
              <a:gd name="connsiteX0" fmla="*/ 0 w 4952999"/>
              <a:gd name="connsiteY0" fmla="*/ 0 h 1855740"/>
              <a:gd name="connsiteX1" fmla="*/ 1001485 w 4952999"/>
              <a:gd name="connsiteY1" fmla="*/ 1550202 h 1855740"/>
              <a:gd name="connsiteX2" fmla="*/ 2209800 w 4952999"/>
              <a:gd name="connsiteY2" fmla="*/ 1833231 h 1855740"/>
              <a:gd name="connsiteX3" fmla="*/ 4952999 w 4952999"/>
              <a:gd name="connsiteY3" fmla="*/ 1528431 h 1855740"/>
              <a:gd name="connsiteX0" fmla="*/ 0 w 4952999"/>
              <a:gd name="connsiteY0" fmla="*/ 0 h 1836860"/>
              <a:gd name="connsiteX1" fmla="*/ 1001485 w 4952999"/>
              <a:gd name="connsiteY1" fmla="*/ 1550202 h 1836860"/>
              <a:gd name="connsiteX2" fmla="*/ 2209800 w 4952999"/>
              <a:gd name="connsiteY2" fmla="*/ 1833231 h 1836860"/>
              <a:gd name="connsiteX3" fmla="*/ 4952999 w 4952999"/>
              <a:gd name="connsiteY3" fmla="*/ 1528431 h 1836860"/>
              <a:gd name="connsiteX0" fmla="*/ 0 w 4952999"/>
              <a:gd name="connsiteY0" fmla="*/ 0 h 1836860"/>
              <a:gd name="connsiteX1" fmla="*/ 1001485 w 4952999"/>
              <a:gd name="connsiteY1" fmla="*/ 1550202 h 1836860"/>
              <a:gd name="connsiteX2" fmla="*/ 2209800 w 4952999"/>
              <a:gd name="connsiteY2" fmla="*/ 1833231 h 1836860"/>
              <a:gd name="connsiteX3" fmla="*/ 4952999 w 4952999"/>
              <a:gd name="connsiteY3" fmla="*/ 1528431 h 1836860"/>
              <a:gd name="connsiteX0" fmla="*/ 0 w 4952999"/>
              <a:gd name="connsiteY0" fmla="*/ 0 h 1836861"/>
              <a:gd name="connsiteX1" fmla="*/ 1001485 w 4952999"/>
              <a:gd name="connsiteY1" fmla="*/ 1550202 h 1836861"/>
              <a:gd name="connsiteX2" fmla="*/ 2209800 w 4952999"/>
              <a:gd name="connsiteY2" fmla="*/ 1833232 h 1836861"/>
              <a:gd name="connsiteX3" fmla="*/ 4952999 w 4952999"/>
              <a:gd name="connsiteY3" fmla="*/ 1528431 h 1836861"/>
              <a:gd name="connsiteX0" fmla="*/ 0 w 4952999"/>
              <a:gd name="connsiteY0" fmla="*/ 0 h 1716960"/>
              <a:gd name="connsiteX1" fmla="*/ 1001485 w 4952999"/>
              <a:gd name="connsiteY1" fmla="*/ 1550202 h 1716960"/>
              <a:gd name="connsiteX2" fmla="*/ 2830286 w 4952999"/>
              <a:gd name="connsiteY2" fmla="*/ 1694454 h 1716960"/>
              <a:gd name="connsiteX3" fmla="*/ 4952999 w 4952999"/>
              <a:gd name="connsiteY3" fmla="*/ 1528431 h 1716960"/>
              <a:gd name="connsiteX0" fmla="*/ 0 w 4952999"/>
              <a:gd name="connsiteY0" fmla="*/ 0 h 1716960"/>
              <a:gd name="connsiteX1" fmla="*/ 1142999 w 4952999"/>
              <a:gd name="connsiteY1" fmla="*/ 1550202 h 1716960"/>
              <a:gd name="connsiteX2" fmla="*/ 2830286 w 4952999"/>
              <a:gd name="connsiteY2" fmla="*/ 1694454 h 1716960"/>
              <a:gd name="connsiteX3" fmla="*/ 4952999 w 4952999"/>
              <a:gd name="connsiteY3" fmla="*/ 1528431 h 1716960"/>
              <a:gd name="connsiteX0" fmla="*/ 0 w 4822370"/>
              <a:gd name="connsiteY0" fmla="*/ 0 h 1716960"/>
              <a:gd name="connsiteX1" fmla="*/ 1012370 w 4822370"/>
              <a:gd name="connsiteY1" fmla="*/ 1550202 h 1716960"/>
              <a:gd name="connsiteX2" fmla="*/ 2699657 w 4822370"/>
              <a:gd name="connsiteY2" fmla="*/ 1694454 h 1716960"/>
              <a:gd name="connsiteX3" fmla="*/ 4822370 w 4822370"/>
              <a:gd name="connsiteY3" fmla="*/ 1528431 h 1716960"/>
              <a:gd name="connsiteX0" fmla="*/ 0 w 4822370"/>
              <a:gd name="connsiteY0" fmla="*/ 0 h 1716960"/>
              <a:gd name="connsiteX1" fmla="*/ 1012370 w 4822370"/>
              <a:gd name="connsiteY1" fmla="*/ 1550202 h 1716960"/>
              <a:gd name="connsiteX2" fmla="*/ 2699657 w 4822370"/>
              <a:gd name="connsiteY2" fmla="*/ 1694454 h 1716960"/>
              <a:gd name="connsiteX3" fmla="*/ 4822370 w 4822370"/>
              <a:gd name="connsiteY3" fmla="*/ 1528431 h 1716960"/>
              <a:gd name="connsiteX0" fmla="*/ 0 w 4822370"/>
              <a:gd name="connsiteY0" fmla="*/ 0 h 1716960"/>
              <a:gd name="connsiteX1" fmla="*/ 1012370 w 4822370"/>
              <a:gd name="connsiteY1" fmla="*/ 1550202 h 1716960"/>
              <a:gd name="connsiteX2" fmla="*/ 2699657 w 4822370"/>
              <a:gd name="connsiteY2" fmla="*/ 1694454 h 1716960"/>
              <a:gd name="connsiteX3" fmla="*/ 4822370 w 4822370"/>
              <a:gd name="connsiteY3" fmla="*/ 1528431 h 1716960"/>
              <a:gd name="connsiteX0" fmla="*/ 0 w 6052456"/>
              <a:gd name="connsiteY0" fmla="*/ 0 h 1716960"/>
              <a:gd name="connsiteX1" fmla="*/ 1012370 w 6052456"/>
              <a:gd name="connsiteY1" fmla="*/ 1550202 h 1716960"/>
              <a:gd name="connsiteX2" fmla="*/ 2699657 w 6052456"/>
              <a:gd name="connsiteY2" fmla="*/ 1694454 h 1716960"/>
              <a:gd name="connsiteX3" fmla="*/ 6052456 w 6052456"/>
              <a:gd name="connsiteY3" fmla="*/ 1528431 h 1716960"/>
              <a:gd name="connsiteX0" fmla="*/ 0 w 6052456"/>
              <a:gd name="connsiteY0" fmla="*/ 0 h 1807594"/>
              <a:gd name="connsiteX1" fmla="*/ 1012370 w 6052456"/>
              <a:gd name="connsiteY1" fmla="*/ 1550202 h 1807594"/>
              <a:gd name="connsiteX2" fmla="*/ 2699657 w 6052456"/>
              <a:gd name="connsiteY2" fmla="*/ 1694454 h 1807594"/>
              <a:gd name="connsiteX3" fmla="*/ 4216423 w 6052456"/>
              <a:gd name="connsiteY3" fmla="*/ 1779924 h 1807594"/>
              <a:gd name="connsiteX4" fmla="*/ 6052456 w 6052456"/>
              <a:gd name="connsiteY4" fmla="*/ 1528431 h 1807594"/>
              <a:gd name="connsiteX0" fmla="*/ 41730 w 6094186"/>
              <a:gd name="connsiteY0" fmla="*/ 0 h 1807594"/>
              <a:gd name="connsiteX1" fmla="*/ 912586 w 6094186"/>
              <a:gd name="connsiteY1" fmla="*/ 1411422 h 1807594"/>
              <a:gd name="connsiteX2" fmla="*/ 2741387 w 6094186"/>
              <a:gd name="connsiteY2" fmla="*/ 1694454 h 1807594"/>
              <a:gd name="connsiteX3" fmla="*/ 4258153 w 6094186"/>
              <a:gd name="connsiteY3" fmla="*/ 1779924 h 1807594"/>
              <a:gd name="connsiteX4" fmla="*/ 6094186 w 6094186"/>
              <a:gd name="connsiteY4" fmla="*/ 1528431 h 1807594"/>
              <a:gd name="connsiteX0" fmla="*/ 41730 w 6094186"/>
              <a:gd name="connsiteY0" fmla="*/ 0 h 1807594"/>
              <a:gd name="connsiteX1" fmla="*/ 912586 w 6094186"/>
              <a:gd name="connsiteY1" fmla="*/ 1411422 h 1807594"/>
              <a:gd name="connsiteX2" fmla="*/ 2741387 w 6094186"/>
              <a:gd name="connsiteY2" fmla="*/ 1694454 h 1807594"/>
              <a:gd name="connsiteX3" fmla="*/ 4258153 w 6094186"/>
              <a:gd name="connsiteY3" fmla="*/ 1779924 h 1807594"/>
              <a:gd name="connsiteX4" fmla="*/ 6094186 w 6094186"/>
              <a:gd name="connsiteY4" fmla="*/ 1528431 h 1807594"/>
              <a:gd name="connsiteX0" fmla="*/ 41730 w 6094186"/>
              <a:gd name="connsiteY0" fmla="*/ 0 h 1807594"/>
              <a:gd name="connsiteX1" fmla="*/ 912586 w 6094186"/>
              <a:gd name="connsiteY1" fmla="*/ 1411422 h 1807594"/>
              <a:gd name="connsiteX2" fmla="*/ 2741387 w 6094186"/>
              <a:gd name="connsiteY2" fmla="*/ 1694454 h 1807594"/>
              <a:gd name="connsiteX3" fmla="*/ 4258153 w 6094186"/>
              <a:gd name="connsiteY3" fmla="*/ 1779924 h 1807594"/>
              <a:gd name="connsiteX4" fmla="*/ 6094186 w 6094186"/>
              <a:gd name="connsiteY4" fmla="*/ 1528431 h 1807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186" h="1807594">
                <a:moveTo>
                  <a:pt x="41730" y="0"/>
                </a:moveTo>
                <a:cubicBezTo>
                  <a:pt x="108858" y="365660"/>
                  <a:pt x="0" y="913729"/>
                  <a:pt x="912586" y="1411422"/>
                </a:cubicBezTo>
                <a:cubicBezTo>
                  <a:pt x="1193801" y="1567505"/>
                  <a:pt x="1890488" y="1644707"/>
                  <a:pt x="2741387" y="1694454"/>
                </a:cubicBezTo>
                <a:cubicBezTo>
                  <a:pt x="3340710" y="1706053"/>
                  <a:pt x="3699353" y="1807594"/>
                  <a:pt x="4258153" y="1779924"/>
                </a:cubicBezTo>
                <a:cubicBezTo>
                  <a:pt x="4816953" y="1752254"/>
                  <a:pt x="5853495" y="1543658"/>
                  <a:pt x="6094186" y="1528431"/>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cxnSp>
        <p:nvCxnSpPr>
          <p:cNvPr id="15" name="Straight Connector 14"/>
          <p:cNvCxnSpPr/>
          <p:nvPr/>
        </p:nvCxnSpPr>
        <p:spPr bwMode="auto">
          <a:xfrm rot="16200000" flipH="1">
            <a:off x="2895604" y="2721429"/>
            <a:ext cx="413653" cy="87083"/>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17" name="Straight Connector 16"/>
          <p:cNvCxnSpPr/>
          <p:nvPr/>
        </p:nvCxnSpPr>
        <p:spPr bwMode="auto">
          <a:xfrm rot="16200000" flipH="1">
            <a:off x="2351314" y="2645228"/>
            <a:ext cx="598714" cy="250371"/>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10" name="Straight Connector 9"/>
          <p:cNvCxnSpPr/>
          <p:nvPr/>
        </p:nvCxnSpPr>
        <p:spPr bwMode="auto">
          <a:xfrm rot="16200000" flipH="1">
            <a:off x="2677889" y="2721429"/>
            <a:ext cx="413653" cy="87083"/>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13" name="Straight Connector 12"/>
          <p:cNvCxnSpPr/>
          <p:nvPr/>
        </p:nvCxnSpPr>
        <p:spPr bwMode="auto">
          <a:xfrm rot="16200000" flipH="1">
            <a:off x="2111829" y="2601686"/>
            <a:ext cx="598714" cy="250371"/>
          </a:xfrm>
          <a:prstGeom prst="line">
            <a:avLst/>
          </a:prstGeom>
          <a:solidFill>
            <a:schemeClr val="accent1"/>
          </a:solidFill>
          <a:ln w="25400" cap="flat" cmpd="sng" algn="ctr">
            <a:solidFill>
              <a:schemeClr val="tx1"/>
            </a:solidFill>
            <a:prstDash val="dash"/>
            <a:round/>
            <a:headEnd type="none" w="med" len="med"/>
            <a:tailEnd type="none" w="med" len="med"/>
          </a:ln>
          <a:effectLst/>
        </p:spPr>
      </p:cxnSp>
      <p:sp>
        <p:nvSpPr>
          <p:cNvPr id="16" name="Freeform 15"/>
          <p:cNvSpPr/>
          <p:nvPr/>
        </p:nvSpPr>
        <p:spPr bwMode="auto">
          <a:xfrm>
            <a:off x="7005548" y="3951513"/>
            <a:ext cx="407624" cy="4898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FF00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18" name="Freeform 17"/>
          <p:cNvSpPr/>
          <p:nvPr/>
        </p:nvSpPr>
        <p:spPr bwMode="auto">
          <a:xfrm>
            <a:off x="7364775" y="3614058"/>
            <a:ext cx="440281" cy="522513"/>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FF00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19" name="Freeform 18"/>
          <p:cNvSpPr/>
          <p:nvPr/>
        </p:nvSpPr>
        <p:spPr bwMode="auto">
          <a:xfrm>
            <a:off x="6770914" y="3429000"/>
            <a:ext cx="489857" cy="4898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FF00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0" name="Freeform 19"/>
          <p:cNvSpPr/>
          <p:nvPr/>
        </p:nvSpPr>
        <p:spPr bwMode="auto">
          <a:xfrm>
            <a:off x="6999514" y="2819399"/>
            <a:ext cx="598714" cy="7565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FF00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1" name="Freeform 20"/>
          <p:cNvSpPr/>
          <p:nvPr/>
        </p:nvSpPr>
        <p:spPr bwMode="auto">
          <a:xfrm>
            <a:off x="7277690" y="4637313"/>
            <a:ext cx="222567" cy="293914"/>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FF00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2" name="Freeform 21"/>
          <p:cNvSpPr/>
          <p:nvPr/>
        </p:nvSpPr>
        <p:spPr bwMode="auto">
          <a:xfrm>
            <a:off x="7397434" y="4223657"/>
            <a:ext cx="266109" cy="402770"/>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FF00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4" name="Freeform 23"/>
          <p:cNvSpPr/>
          <p:nvPr/>
        </p:nvSpPr>
        <p:spPr bwMode="auto">
          <a:xfrm>
            <a:off x="6287061" y="3679374"/>
            <a:ext cx="440281" cy="522513"/>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A6615A"/>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5" name="Freeform 24"/>
          <p:cNvSpPr/>
          <p:nvPr/>
        </p:nvSpPr>
        <p:spPr bwMode="auto">
          <a:xfrm>
            <a:off x="5693200" y="3494316"/>
            <a:ext cx="489857" cy="4898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A6615A"/>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6" name="Freeform 25"/>
          <p:cNvSpPr/>
          <p:nvPr/>
        </p:nvSpPr>
        <p:spPr bwMode="auto">
          <a:xfrm>
            <a:off x="5921800" y="2884715"/>
            <a:ext cx="598714" cy="7565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A6615A"/>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7" name="Freeform 26"/>
          <p:cNvSpPr/>
          <p:nvPr/>
        </p:nvSpPr>
        <p:spPr bwMode="auto">
          <a:xfrm>
            <a:off x="5263773" y="3766458"/>
            <a:ext cx="440281" cy="522513"/>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chemeClr val="bg2"/>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8" name="Freeform 27"/>
          <p:cNvSpPr/>
          <p:nvPr/>
        </p:nvSpPr>
        <p:spPr bwMode="auto">
          <a:xfrm>
            <a:off x="4669912" y="3581400"/>
            <a:ext cx="489857" cy="4898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chemeClr val="bg2"/>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9" name="Freeform 28"/>
          <p:cNvSpPr/>
          <p:nvPr/>
        </p:nvSpPr>
        <p:spPr bwMode="auto">
          <a:xfrm>
            <a:off x="4898512" y="2971799"/>
            <a:ext cx="598714" cy="7565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chemeClr val="bg2"/>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30" name="TextBox 29"/>
          <p:cNvSpPr txBox="1"/>
          <p:nvPr/>
        </p:nvSpPr>
        <p:spPr>
          <a:xfrm>
            <a:off x="4016777" y="228600"/>
            <a:ext cx="2427514" cy="1384995"/>
          </a:xfrm>
          <a:prstGeom prst="rect">
            <a:avLst/>
          </a:prstGeom>
          <a:noFill/>
        </p:spPr>
        <p:txBody>
          <a:bodyPr wrap="square" rtlCol="0">
            <a:spAutoFit/>
          </a:bodyPr>
          <a:lstStyle/>
          <a:p>
            <a:r>
              <a:rPr lang="en-US" sz="2800" dirty="0" smtClean="0">
                <a:solidFill>
                  <a:schemeClr val="bg1">
                    <a:lumMod val="50000"/>
                  </a:schemeClr>
                </a:solidFill>
              </a:rPr>
              <a:t>Western Intrusive Suite</a:t>
            </a:r>
            <a:endParaRPr lang="en-US" sz="2800" dirty="0">
              <a:solidFill>
                <a:schemeClr val="bg1">
                  <a:lumMod val="50000"/>
                </a:schemeClr>
              </a:solidFill>
            </a:endParaRPr>
          </a:p>
        </p:txBody>
      </p:sp>
      <p:sp>
        <p:nvSpPr>
          <p:cNvPr id="31" name="TextBox 30"/>
          <p:cNvSpPr txBox="1"/>
          <p:nvPr/>
        </p:nvSpPr>
        <p:spPr>
          <a:xfrm rot="2122616">
            <a:off x="5791200" y="5448101"/>
            <a:ext cx="3233056" cy="400110"/>
          </a:xfrm>
          <a:prstGeom prst="rect">
            <a:avLst/>
          </a:prstGeom>
          <a:noFill/>
        </p:spPr>
        <p:txBody>
          <a:bodyPr wrap="square" rtlCol="0">
            <a:spAutoFit/>
          </a:bodyPr>
          <a:lstStyle/>
          <a:p>
            <a:r>
              <a:rPr lang="en-US" sz="2000" dirty="0" smtClean="0">
                <a:solidFill>
                  <a:schemeClr val="tx1"/>
                </a:solidFill>
                <a:effectLst/>
              </a:rPr>
              <a:t>Farallon Plate</a:t>
            </a:r>
            <a:endParaRPr lang="en-US" sz="2000" dirty="0">
              <a:solidFill>
                <a:schemeClr val="tx1"/>
              </a:solidFill>
              <a:effectLst/>
            </a:endParaRPr>
          </a:p>
        </p:txBody>
      </p:sp>
      <p:sp>
        <p:nvSpPr>
          <p:cNvPr id="32" name="TextBox 31"/>
          <p:cNvSpPr txBox="1"/>
          <p:nvPr/>
        </p:nvSpPr>
        <p:spPr>
          <a:xfrm>
            <a:off x="3309204" y="2546199"/>
            <a:ext cx="1643741" cy="1015663"/>
          </a:xfrm>
          <a:prstGeom prst="rect">
            <a:avLst/>
          </a:prstGeom>
          <a:noFill/>
        </p:spPr>
        <p:txBody>
          <a:bodyPr wrap="square" rtlCol="0">
            <a:spAutoFit/>
          </a:bodyPr>
          <a:lstStyle/>
          <a:p>
            <a:r>
              <a:rPr lang="en-US" sz="2000" dirty="0" smtClean="0">
                <a:solidFill>
                  <a:schemeClr val="tx1"/>
                </a:solidFill>
                <a:effectLst/>
              </a:rPr>
              <a:t>North American Plate</a:t>
            </a:r>
            <a:endParaRPr lang="en-US" sz="2000" dirty="0">
              <a:solidFill>
                <a:schemeClr val="tx1"/>
              </a:solidFill>
              <a:effectLst/>
            </a:endParaRPr>
          </a:p>
        </p:txBody>
      </p:sp>
      <p:sp>
        <p:nvSpPr>
          <p:cNvPr id="34" name="TextBox 33"/>
          <p:cNvSpPr txBox="1"/>
          <p:nvPr/>
        </p:nvSpPr>
        <p:spPr>
          <a:xfrm>
            <a:off x="6193918" y="239485"/>
            <a:ext cx="2003024" cy="1384995"/>
          </a:xfrm>
          <a:prstGeom prst="rect">
            <a:avLst/>
          </a:prstGeom>
          <a:noFill/>
        </p:spPr>
        <p:txBody>
          <a:bodyPr wrap="square" rtlCol="0">
            <a:spAutoFit/>
          </a:bodyPr>
          <a:lstStyle/>
          <a:p>
            <a:r>
              <a:rPr lang="en-US" sz="2800" dirty="0" smtClean="0">
                <a:solidFill>
                  <a:schemeClr val="tx1"/>
                </a:solidFill>
              </a:rPr>
              <a:t>Tuolumne Intrusive Suite</a:t>
            </a:r>
            <a:endParaRPr lang="en-US" sz="2800" dirty="0">
              <a:solidFill>
                <a:schemeClr val="tx1"/>
              </a:solidFill>
            </a:endParaRPr>
          </a:p>
        </p:txBody>
      </p:sp>
      <p:sp>
        <p:nvSpPr>
          <p:cNvPr id="35" name="TextBox 34"/>
          <p:cNvSpPr txBox="1"/>
          <p:nvPr/>
        </p:nvSpPr>
        <p:spPr>
          <a:xfrm>
            <a:off x="337457" y="5170714"/>
            <a:ext cx="4626429" cy="523220"/>
          </a:xfrm>
          <a:prstGeom prst="rect">
            <a:avLst/>
          </a:prstGeom>
          <a:noFill/>
        </p:spPr>
        <p:txBody>
          <a:bodyPr wrap="square" rtlCol="0">
            <a:spAutoFit/>
          </a:bodyPr>
          <a:lstStyle/>
          <a:p>
            <a:r>
              <a:rPr lang="en-US" sz="2800" dirty="0" smtClean="0">
                <a:solidFill>
                  <a:schemeClr val="tx1"/>
                </a:solidFill>
              </a:rPr>
              <a:t>NEVADAN OROGENY</a:t>
            </a:r>
            <a:endParaRPr lang="en-US" sz="2800" dirty="0">
              <a:solidFill>
                <a:schemeClr val="tx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233474" name="Text Box 2"/>
          <p:cNvSpPr txBox="1">
            <a:spLocks noChangeArrowheads="1"/>
          </p:cNvSpPr>
          <p:nvPr/>
        </p:nvSpPr>
        <p:spPr bwMode="auto">
          <a:xfrm>
            <a:off x="0" y="457200"/>
            <a:ext cx="9144000" cy="579438"/>
          </a:xfrm>
          <a:prstGeom prst="rect">
            <a:avLst/>
          </a:prstGeom>
          <a:noFill/>
          <a:ln w="9525">
            <a:noFill/>
            <a:miter lim="800000"/>
            <a:headEnd/>
            <a:tailEnd/>
          </a:ln>
          <a:effectLst/>
        </p:spPr>
        <p:txBody>
          <a:bodyPr>
            <a:spAutoFit/>
          </a:bodyPr>
          <a:lstStyle/>
          <a:p>
            <a:pPr>
              <a:spcBef>
                <a:spcPct val="50000"/>
              </a:spcBef>
            </a:pPr>
            <a:r>
              <a:rPr lang="en-US" u="sng" dirty="0"/>
              <a:t>BATHOLITHIC ROCKS</a:t>
            </a:r>
          </a:p>
        </p:txBody>
      </p:sp>
      <p:sp>
        <p:nvSpPr>
          <p:cNvPr id="233475" name="Text Box 3"/>
          <p:cNvSpPr txBox="1">
            <a:spLocks noChangeArrowheads="1"/>
          </p:cNvSpPr>
          <p:nvPr/>
        </p:nvSpPr>
        <p:spPr bwMode="auto">
          <a:xfrm>
            <a:off x="0" y="1371600"/>
            <a:ext cx="9144000" cy="4893647"/>
          </a:xfrm>
          <a:prstGeom prst="rect">
            <a:avLst/>
          </a:prstGeom>
          <a:noFill/>
          <a:ln w="9525">
            <a:noFill/>
            <a:miter lim="800000"/>
            <a:headEnd/>
            <a:tailEnd/>
          </a:ln>
          <a:effectLst/>
        </p:spPr>
        <p:txBody>
          <a:bodyPr>
            <a:spAutoFit/>
          </a:bodyPr>
          <a:lstStyle/>
          <a:p>
            <a:pPr marL="342900" indent="-342900" algn="l">
              <a:spcBef>
                <a:spcPct val="50000"/>
              </a:spcBef>
              <a:buFontTx/>
              <a:buAutoNum type="arabicPeriod"/>
            </a:pPr>
            <a:r>
              <a:rPr lang="en-US" sz="2400" dirty="0">
                <a:solidFill>
                  <a:schemeClr val="bg2"/>
                </a:solidFill>
                <a:effectLst/>
              </a:rPr>
              <a:t>210-150mya (Triassic to Jurassic)</a:t>
            </a:r>
          </a:p>
          <a:p>
            <a:pPr marL="342900" indent="-342900" algn="l">
              <a:spcBef>
                <a:spcPct val="50000"/>
              </a:spcBef>
              <a:buFontTx/>
              <a:buAutoNum type="arabicPeriod"/>
            </a:pPr>
            <a:r>
              <a:rPr lang="en-US" sz="2400" dirty="0">
                <a:solidFill>
                  <a:schemeClr val="bg2"/>
                </a:solidFill>
                <a:effectLst/>
              </a:rPr>
              <a:t>120-100mya (Cretaceous)</a:t>
            </a:r>
          </a:p>
          <a:p>
            <a:pPr marL="800100" lvl="1" indent="-342900" algn="l">
              <a:spcBef>
                <a:spcPct val="50000"/>
              </a:spcBef>
              <a:buFontTx/>
              <a:buChar char="•"/>
            </a:pPr>
            <a:r>
              <a:rPr lang="en-US" sz="2400" dirty="0">
                <a:solidFill>
                  <a:schemeClr val="bg2"/>
                </a:solidFill>
                <a:effectLst/>
              </a:rPr>
              <a:t>Western Intrusive Suite (El Capitan Granite)</a:t>
            </a:r>
          </a:p>
          <a:p>
            <a:pPr marL="800100" lvl="1" indent="-342900" algn="l">
              <a:spcBef>
                <a:spcPct val="50000"/>
              </a:spcBef>
              <a:buFontTx/>
              <a:buChar char="•"/>
            </a:pPr>
            <a:r>
              <a:rPr lang="en-US" sz="2400" dirty="0">
                <a:solidFill>
                  <a:schemeClr val="bg2"/>
                </a:solidFill>
                <a:effectLst/>
              </a:rPr>
              <a:t>Minor Intrusive Suite (“Map of N. America”)</a:t>
            </a:r>
          </a:p>
          <a:p>
            <a:pPr marL="342900" indent="-342900" algn="l">
              <a:spcBef>
                <a:spcPct val="50000"/>
              </a:spcBef>
              <a:buFontTx/>
              <a:buAutoNum type="arabicPeriod"/>
            </a:pPr>
            <a:r>
              <a:rPr lang="en-US" sz="2400" dirty="0">
                <a:effectLst>
                  <a:outerShdw blurRad="38100" dist="88900" dir="2640000" algn="tl" rotWithShape="0">
                    <a:prstClr val="black">
                      <a:alpha val="85000"/>
                    </a:prstClr>
                  </a:outerShdw>
                </a:effectLst>
              </a:rPr>
              <a:t>95-80mya (Cretaceous)</a:t>
            </a:r>
          </a:p>
          <a:p>
            <a:pPr marL="800100" lvl="1" indent="-342900" algn="l">
              <a:spcBef>
                <a:spcPct val="50000"/>
              </a:spcBef>
              <a:buFontTx/>
              <a:buChar char="•"/>
            </a:pPr>
            <a:r>
              <a:rPr lang="en-US" sz="2400" dirty="0">
                <a:effectLst>
                  <a:outerShdw blurRad="38100" dist="88900" dir="2640000" algn="tl" rotWithShape="0">
                    <a:prstClr val="black">
                      <a:alpha val="85000"/>
                    </a:prstClr>
                  </a:outerShdw>
                </a:effectLst>
              </a:rPr>
              <a:t>Tuolumne Intrusive Suite (Half Dome)</a:t>
            </a:r>
          </a:p>
          <a:p>
            <a:pPr marL="1257300" lvl="2" indent="-342900" algn="l">
              <a:spcBef>
                <a:spcPct val="50000"/>
              </a:spcBef>
              <a:buFontTx/>
              <a:buChar char="•"/>
            </a:pPr>
            <a:r>
              <a:rPr lang="en-US" sz="2400" dirty="0">
                <a:solidFill>
                  <a:schemeClr val="bg2"/>
                </a:solidFill>
                <a:effectLst/>
              </a:rPr>
              <a:t>A “nested” pluton</a:t>
            </a:r>
          </a:p>
          <a:p>
            <a:pPr marL="1714500" lvl="3" indent="-342900" algn="l">
              <a:spcBef>
                <a:spcPct val="50000"/>
              </a:spcBef>
              <a:buFontTx/>
              <a:buChar char="•"/>
            </a:pPr>
            <a:r>
              <a:rPr lang="en-US" sz="2400" dirty="0">
                <a:solidFill>
                  <a:schemeClr val="bg2"/>
                </a:solidFill>
                <a:effectLst/>
              </a:rPr>
              <a:t>Inside – felsic and porphyritic</a:t>
            </a:r>
          </a:p>
          <a:p>
            <a:pPr marL="1714500" lvl="3" indent="-342900" algn="l">
              <a:spcBef>
                <a:spcPct val="50000"/>
              </a:spcBef>
              <a:buFontTx/>
              <a:buChar char="•"/>
            </a:pPr>
            <a:r>
              <a:rPr lang="en-US" sz="2400" dirty="0">
                <a:solidFill>
                  <a:schemeClr val="bg2"/>
                </a:solidFill>
                <a:effectLst/>
              </a:rPr>
              <a:t>Outside – mafic and equigranular</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ogle Earth 1.jpg"/>
          <p:cNvPicPr>
            <a:picLocks noChangeAspect="1"/>
          </p:cNvPicPr>
          <p:nvPr/>
        </p:nvPicPr>
        <p:blipFill>
          <a:blip r:embed="rId3"/>
          <a:stretch>
            <a:fillRect/>
          </a:stretch>
        </p:blipFill>
        <p:spPr>
          <a:xfrm>
            <a:off x="0" y="71437"/>
            <a:ext cx="9144000" cy="6715125"/>
          </a:xfrm>
          <a:prstGeom prst="rect">
            <a:avLst/>
          </a:prstGeom>
        </p:spPr>
      </p:pic>
      <p:sp>
        <p:nvSpPr>
          <p:cNvPr id="3" name="TextBox 2"/>
          <p:cNvSpPr txBox="1"/>
          <p:nvPr/>
        </p:nvSpPr>
        <p:spPr>
          <a:xfrm>
            <a:off x="1817862" y="5050970"/>
            <a:ext cx="2003024" cy="523220"/>
          </a:xfrm>
          <a:prstGeom prst="rect">
            <a:avLst/>
          </a:prstGeom>
          <a:noFill/>
        </p:spPr>
        <p:txBody>
          <a:bodyPr wrap="square" rtlCol="0">
            <a:spAutoFit/>
          </a:bodyPr>
          <a:lstStyle/>
          <a:p>
            <a:r>
              <a:rPr lang="en-US" sz="2800" dirty="0" smtClean="0"/>
              <a:t>El Capitan</a:t>
            </a:r>
            <a:endParaRPr lang="en-US" sz="2800" dirty="0"/>
          </a:p>
        </p:txBody>
      </p:sp>
      <p:sp>
        <p:nvSpPr>
          <p:cNvPr id="4" name="TextBox 3"/>
          <p:cNvSpPr txBox="1"/>
          <p:nvPr/>
        </p:nvSpPr>
        <p:spPr>
          <a:xfrm>
            <a:off x="5040085" y="1491341"/>
            <a:ext cx="1208315" cy="954107"/>
          </a:xfrm>
          <a:prstGeom prst="rect">
            <a:avLst/>
          </a:prstGeom>
          <a:noFill/>
        </p:spPr>
        <p:txBody>
          <a:bodyPr wrap="square" rtlCol="0">
            <a:spAutoFit/>
          </a:bodyPr>
          <a:lstStyle/>
          <a:p>
            <a:r>
              <a:rPr lang="en-US" sz="2800" dirty="0" smtClean="0"/>
              <a:t>Half Dome</a:t>
            </a:r>
            <a:endParaRPr lang="en-US" sz="2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ogle Eart geology 1.jpg"/>
          <p:cNvPicPr>
            <a:picLocks noChangeAspect="1"/>
          </p:cNvPicPr>
          <p:nvPr/>
        </p:nvPicPr>
        <p:blipFill>
          <a:blip r:embed="rId3"/>
          <a:stretch>
            <a:fillRect/>
          </a:stretch>
        </p:blipFill>
        <p:spPr>
          <a:xfrm>
            <a:off x="0" y="71437"/>
            <a:ext cx="9144000" cy="6715125"/>
          </a:xfrm>
          <a:prstGeom prst="rect">
            <a:avLst/>
          </a:prstGeom>
        </p:spPr>
      </p:pic>
      <p:sp>
        <p:nvSpPr>
          <p:cNvPr id="3" name="TextBox 2"/>
          <p:cNvSpPr txBox="1"/>
          <p:nvPr/>
        </p:nvSpPr>
        <p:spPr>
          <a:xfrm>
            <a:off x="1393375" y="4234544"/>
            <a:ext cx="2743205" cy="954107"/>
          </a:xfrm>
          <a:prstGeom prst="rect">
            <a:avLst/>
          </a:prstGeom>
          <a:noFill/>
        </p:spPr>
        <p:txBody>
          <a:bodyPr wrap="square" rtlCol="0">
            <a:spAutoFit/>
          </a:bodyPr>
          <a:lstStyle/>
          <a:p>
            <a:r>
              <a:rPr lang="en-US" sz="2800" dirty="0" smtClean="0"/>
              <a:t>Western Intrusive Suite</a:t>
            </a:r>
            <a:endParaRPr lang="en-US" sz="2800" dirty="0"/>
          </a:p>
        </p:txBody>
      </p:sp>
      <p:sp>
        <p:nvSpPr>
          <p:cNvPr id="4" name="TextBox 3"/>
          <p:cNvSpPr txBox="1"/>
          <p:nvPr/>
        </p:nvSpPr>
        <p:spPr>
          <a:xfrm>
            <a:off x="2525486" y="947057"/>
            <a:ext cx="3004456" cy="954107"/>
          </a:xfrm>
          <a:prstGeom prst="rect">
            <a:avLst/>
          </a:prstGeom>
          <a:noFill/>
        </p:spPr>
        <p:txBody>
          <a:bodyPr wrap="square" rtlCol="0">
            <a:spAutoFit/>
          </a:bodyPr>
          <a:lstStyle/>
          <a:p>
            <a:r>
              <a:rPr lang="en-US" sz="2800" dirty="0" smtClean="0"/>
              <a:t>Tuolumne Intrusive Suite</a:t>
            </a:r>
            <a:endParaRPr lang="en-US" sz="28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descr="Yosemite_Valley_Geologic_Map"/>
          <p:cNvPicPr>
            <a:picLocks noChangeAspect="1" noChangeArrowheads="1"/>
          </p:cNvPicPr>
          <p:nvPr/>
        </p:nvPicPr>
        <p:blipFill>
          <a:blip r:embed="rId3"/>
          <a:srcRect/>
          <a:stretch>
            <a:fillRect/>
          </a:stretch>
        </p:blipFill>
        <p:spPr bwMode="auto">
          <a:xfrm>
            <a:off x="-838200" y="9525"/>
            <a:ext cx="10210800" cy="6848475"/>
          </a:xfrm>
          <a:prstGeom prst="rect">
            <a:avLst/>
          </a:prstGeom>
          <a:noFill/>
        </p:spPr>
      </p:pic>
      <p:sp>
        <p:nvSpPr>
          <p:cNvPr id="3" name="TextBox 2"/>
          <p:cNvSpPr txBox="1"/>
          <p:nvPr/>
        </p:nvSpPr>
        <p:spPr>
          <a:xfrm>
            <a:off x="1206500" y="4394200"/>
            <a:ext cx="3708400" cy="1077218"/>
          </a:xfrm>
          <a:prstGeom prst="rect">
            <a:avLst/>
          </a:prstGeom>
          <a:noFill/>
        </p:spPr>
        <p:txBody>
          <a:bodyPr wrap="square" rtlCol="0">
            <a:spAutoFit/>
          </a:bodyPr>
          <a:lstStyle/>
          <a:p>
            <a:r>
              <a:rPr lang="en-US" dirty="0" smtClean="0"/>
              <a:t>Oldest plutonic rocks</a:t>
            </a:r>
            <a:endParaRPr lang="en-US" dirty="0"/>
          </a:p>
        </p:txBody>
      </p:sp>
      <p:cxnSp>
        <p:nvCxnSpPr>
          <p:cNvPr id="5" name="Straight Arrow Connector 4"/>
          <p:cNvCxnSpPr/>
          <p:nvPr/>
        </p:nvCxnSpPr>
        <p:spPr bwMode="auto">
          <a:xfrm rot="5400000" flipH="1" flipV="1">
            <a:off x="2368550" y="3651250"/>
            <a:ext cx="1358900" cy="1588"/>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cxnSp>
        <p:nvCxnSpPr>
          <p:cNvPr id="8" name="Straight Arrow Connector 7"/>
          <p:cNvCxnSpPr/>
          <p:nvPr/>
        </p:nvCxnSpPr>
        <p:spPr bwMode="auto">
          <a:xfrm flipV="1">
            <a:off x="3873500" y="4254500"/>
            <a:ext cx="533400" cy="27940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cxnSp>
        <p:nvCxnSpPr>
          <p:cNvPr id="13" name="Straight Arrow Connector 12"/>
          <p:cNvCxnSpPr/>
          <p:nvPr/>
        </p:nvCxnSpPr>
        <p:spPr bwMode="auto">
          <a:xfrm>
            <a:off x="3708400" y="5245100"/>
            <a:ext cx="673894" cy="89694"/>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cxnSp>
        <p:nvCxnSpPr>
          <p:cNvPr id="15" name="Straight Arrow Connector 14"/>
          <p:cNvCxnSpPr/>
          <p:nvPr/>
        </p:nvCxnSpPr>
        <p:spPr bwMode="auto">
          <a:xfrm rot="16200000" flipH="1">
            <a:off x="2940050" y="5632450"/>
            <a:ext cx="647700" cy="20320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cxnSp>
        <p:nvCxnSpPr>
          <p:cNvPr id="18" name="Straight Arrow Connector 17"/>
          <p:cNvCxnSpPr/>
          <p:nvPr/>
        </p:nvCxnSpPr>
        <p:spPr bwMode="auto">
          <a:xfrm rot="16200000" flipV="1">
            <a:off x="508794" y="2489994"/>
            <a:ext cx="2844006" cy="964406"/>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cxnSp>
        <p:nvCxnSpPr>
          <p:cNvPr id="21" name="Straight Arrow Connector 20"/>
          <p:cNvCxnSpPr/>
          <p:nvPr/>
        </p:nvCxnSpPr>
        <p:spPr bwMode="auto">
          <a:xfrm rot="10800000" flipV="1">
            <a:off x="2184400" y="5270500"/>
            <a:ext cx="304800" cy="21590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2" descr="Yosemite_Valley_Geologic_Map"/>
          <p:cNvPicPr>
            <a:picLocks noChangeAspect="1" noChangeArrowheads="1"/>
          </p:cNvPicPr>
          <p:nvPr/>
        </p:nvPicPr>
        <p:blipFill>
          <a:blip r:embed="rId3"/>
          <a:srcRect/>
          <a:stretch>
            <a:fillRect/>
          </a:stretch>
        </p:blipFill>
        <p:spPr bwMode="auto">
          <a:xfrm>
            <a:off x="-838200" y="9525"/>
            <a:ext cx="10210800" cy="6848475"/>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generalized geologic map usgs yosgengeol"/>
          <p:cNvPicPr>
            <a:picLocks noChangeAspect="1" noChangeArrowheads="1"/>
          </p:cNvPicPr>
          <p:nvPr/>
        </p:nvPicPr>
        <p:blipFill>
          <a:blip r:embed="rId3"/>
          <a:srcRect l="7022" t="2222" r="3101" b="5556"/>
          <a:stretch>
            <a:fillRect/>
          </a:stretch>
        </p:blipFill>
        <p:spPr bwMode="auto">
          <a:xfrm>
            <a:off x="304800" y="0"/>
            <a:ext cx="5287963" cy="6858000"/>
          </a:xfrm>
          <a:prstGeom prst="rect">
            <a:avLst/>
          </a:prstGeom>
          <a:noFill/>
        </p:spPr>
      </p:pic>
      <p:pic>
        <p:nvPicPr>
          <p:cNvPr id="107523" name="Picture 3" descr="legend for generalized geologic map usgs glegend"/>
          <p:cNvPicPr>
            <a:picLocks noChangeAspect="1" noChangeArrowheads="1"/>
          </p:cNvPicPr>
          <p:nvPr/>
        </p:nvPicPr>
        <p:blipFill>
          <a:blip r:embed="rId4"/>
          <a:srcRect b="17778"/>
          <a:stretch>
            <a:fillRect/>
          </a:stretch>
        </p:blipFill>
        <p:spPr bwMode="auto">
          <a:xfrm>
            <a:off x="5562600" y="0"/>
            <a:ext cx="3276600" cy="6858000"/>
          </a:xfrm>
          <a:prstGeom prst="rect">
            <a:avLst/>
          </a:prstGeom>
          <a:noFill/>
        </p:spPr>
      </p:pic>
      <p:sp>
        <p:nvSpPr>
          <p:cNvPr id="4" name="Rectangle 3"/>
          <p:cNvSpPr/>
          <p:nvPr/>
        </p:nvSpPr>
        <p:spPr bwMode="auto">
          <a:xfrm>
            <a:off x="1393371" y="3918856"/>
            <a:ext cx="1741715" cy="1110343"/>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5" name="TextBox 4"/>
          <p:cNvSpPr txBox="1"/>
          <p:nvPr/>
        </p:nvSpPr>
        <p:spPr>
          <a:xfrm>
            <a:off x="533400" y="4996540"/>
            <a:ext cx="3429000" cy="400110"/>
          </a:xfrm>
          <a:prstGeom prst="rect">
            <a:avLst/>
          </a:prstGeom>
          <a:noFill/>
        </p:spPr>
        <p:txBody>
          <a:bodyPr wrap="square" rtlCol="0">
            <a:spAutoFit/>
          </a:bodyPr>
          <a:lstStyle/>
          <a:p>
            <a:r>
              <a:rPr lang="en-US" sz="2000" dirty="0" smtClean="0">
                <a:solidFill>
                  <a:schemeClr val="tx1"/>
                </a:solidFill>
              </a:rPr>
              <a:t>Previous map area</a:t>
            </a:r>
            <a:endParaRPr lang="en-US" sz="2000" dirty="0">
              <a:solidFill>
                <a:schemeClr val="tx1"/>
              </a:solidFill>
            </a:endParaRPr>
          </a:p>
        </p:txBody>
      </p:sp>
      <p:sp>
        <p:nvSpPr>
          <p:cNvPr id="6" name="TextBox 5"/>
          <p:cNvSpPr txBox="1"/>
          <p:nvPr/>
        </p:nvSpPr>
        <p:spPr>
          <a:xfrm>
            <a:off x="3102429" y="2558143"/>
            <a:ext cx="2438400" cy="1384995"/>
          </a:xfrm>
          <a:prstGeom prst="rect">
            <a:avLst/>
          </a:prstGeom>
          <a:noFill/>
        </p:spPr>
        <p:txBody>
          <a:bodyPr wrap="square" rtlCol="0">
            <a:spAutoFit/>
          </a:bodyPr>
          <a:lstStyle/>
          <a:p>
            <a:r>
              <a:rPr lang="en-US" sz="2800" dirty="0" smtClean="0">
                <a:solidFill>
                  <a:schemeClr val="tx1"/>
                </a:solidFill>
              </a:rPr>
              <a:t>Tuolumne Intrusive Suite</a:t>
            </a:r>
            <a:endParaRPr lang="en-US" sz="2800" dirty="0">
              <a:solidFill>
                <a:schemeClr val="tx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92163" name="Picture 3" descr="map1"/>
          <p:cNvPicPr>
            <a:picLocks noChangeAspect="1" noChangeArrowheads="1"/>
          </p:cNvPicPr>
          <p:nvPr/>
        </p:nvPicPr>
        <p:blipFill>
          <a:blip r:embed="rId3"/>
          <a:srcRect/>
          <a:stretch>
            <a:fillRect/>
          </a:stretch>
        </p:blipFill>
        <p:spPr bwMode="auto">
          <a:xfrm>
            <a:off x="2454728" y="121003"/>
            <a:ext cx="4234543" cy="6615994"/>
          </a:xfrm>
          <a:prstGeom prst="rect">
            <a:avLst/>
          </a:prstGeom>
          <a:noFill/>
          <a:effectLst>
            <a:outerShdw blurRad="50800" dist="762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92163" name="Picture 3" descr="map1"/>
          <p:cNvPicPr>
            <a:picLocks noChangeAspect="1" noChangeArrowheads="1"/>
          </p:cNvPicPr>
          <p:nvPr/>
        </p:nvPicPr>
        <p:blipFill>
          <a:blip r:embed="rId3"/>
          <a:srcRect/>
          <a:stretch>
            <a:fillRect/>
          </a:stretch>
        </p:blipFill>
        <p:spPr bwMode="auto">
          <a:xfrm>
            <a:off x="2454728" y="121003"/>
            <a:ext cx="4234543" cy="6615994"/>
          </a:xfrm>
          <a:prstGeom prst="rect">
            <a:avLst/>
          </a:prstGeom>
          <a:noFill/>
          <a:effectLst>
            <a:outerShdw blurRad="50800" dist="76200" dir="2700000" algn="tl" rotWithShape="0">
              <a:prstClr val="black">
                <a:alpha val="40000"/>
              </a:prstClr>
            </a:outerShdw>
          </a:effectLst>
        </p:spPr>
      </p:pic>
      <p:pic>
        <p:nvPicPr>
          <p:cNvPr id="3" name="Picture 2" descr="nested bowls.tif"/>
          <p:cNvPicPr>
            <a:picLocks noChangeAspect="1"/>
          </p:cNvPicPr>
          <p:nvPr/>
        </p:nvPicPr>
        <p:blipFill>
          <a:blip r:embed="rId4"/>
          <a:stretch>
            <a:fillRect/>
          </a:stretch>
        </p:blipFill>
        <p:spPr>
          <a:xfrm>
            <a:off x="0" y="1424831"/>
            <a:ext cx="2947307" cy="2004169"/>
          </a:xfrm>
          <a:prstGeom prst="rect">
            <a:avLst/>
          </a:prstGeom>
        </p:spPr>
      </p:pic>
      <p:sp>
        <p:nvSpPr>
          <p:cNvPr id="4" name="TextBox 3"/>
          <p:cNvSpPr txBox="1"/>
          <p:nvPr/>
        </p:nvSpPr>
        <p:spPr>
          <a:xfrm>
            <a:off x="261258" y="3429000"/>
            <a:ext cx="2438400" cy="954107"/>
          </a:xfrm>
          <a:prstGeom prst="rect">
            <a:avLst/>
          </a:prstGeom>
          <a:noFill/>
        </p:spPr>
        <p:txBody>
          <a:bodyPr wrap="square" rtlCol="0">
            <a:spAutoFit/>
          </a:bodyPr>
          <a:lstStyle/>
          <a:p>
            <a:r>
              <a:rPr lang="en-US" sz="2800" dirty="0" smtClean="0"/>
              <a:t>Nested Bowls</a:t>
            </a:r>
            <a:endParaRPr lang="en-US" sz="2800" dirty="0"/>
          </a:p>
        </p:txBody>
      </p:sp>
      <p:sp>
        <p:nvSpPr>
          <p:cNvPr id="5" name="TextBox 4"/>
          <p:cNvSpPr txBox="1"/>
          <p:nvPr/>
        </p:nvSpPr>
        <p:spPr>
          <a:xfrm>
            <a:off x="2819394" y="2951946"/>
            <a:ext cx="2438400" cy="954107"/>
          </a:xfrm>
          <a:prstGeom prst="rect">
            <a:avLst/>
          </a:prstGeom>
          <a:noFill/>
        </p:spPr>
        <p:txBody>
          <a:bodyPr wrap="square" rtlCol="0">
            <a:spAutoFit/>
          </a:bodyPr>
          <a:lstStyle/>
          <a:p>
            <a:r>
              <a:rPr lang="en-US" sz="2800" dirty="0" smtClean="0"/>
              <a:t>Nested Plutons</a:t>
            </a:r>
            <a:endParaRPr lang="en-US" sz="28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235522" name="Text Box 2"/>
          <p:cNvSpPr txBox="1">
            <a:spLocks noChangeArrowheads="1"/>
          </p:cNvSpPr>
          <p:nvPr/>
        </p:nvSpPr>
        <p:spPr bwMode="auto">
          <a:xfrm>
            <a:off x="0" y="457200"/>
            <a:ext cx="9144000" cy="579438"/>
          </a:xfrm>
          <a:prstGeom prst="rect">
            <a:avLst/>
          </a:prstGeom>
          <a:noFill/>
          <a:ln w="9525">
            <a:noFill/>
            <a:miter lim="800000"/>
            <a:headEnd/>
            <a:tailEnd/>
          </a:ln>
          <a:effectLst/>
        </p:spPr>
        <p:txBody>
          <a:bodyPr>
            <a:spAutoFit/>
          </a:bodyPr>
          <a:lstStyle/>
          <a:p>
            <a:pPr>
              <a:spcBef>
                <a:spcPct val="50000"/>
              </a:spcBef>
            </a:pPr>
            <a:r>
              <a:rPr lang="en-US" u="sng" dirty="0"/>
              <a:t>BATHOLITHIC ROCKS</a:t>
            </a:r>
          </a:p>
        </p:txBody>
      </p:sp>
      <p:sp>
        <p:nvSpPr>
          <p:cNvPr id="235523" name="Text Box 3"/>
          <p:cNvSpPr txBox="1">
            <a:spLocks noChangeArrowheads="1"/>
          </p:cNvSpPr>
          <p:nvPr/>
        </p:nvSpPr>
        <p:spPr bwMode="auto">
          <a:xfrm>
            <a:off x="0" y="1371600"/>
            <a:ext cx="9144000" cy="4893647"/>
          </a:xfrm>
          <a:prstGeom prst="rect">
            <a:avLst/>
          </a:prstGeom>
          <a:noFill/>
          <a:ln w="9525">
            <a:noFill/>
            <a:miter lim="800000"/>
            <a:headEnd/>
            <a:tailEnd/>
          </a:ln>
          <a:effectLst/>
        </p:spPr>
        <p:txBody>
          <a:bodyPr>
            <a:spAutoFit/>
          </a:bodyPr>
          <a:lstStyle/>
          <a:p>
            <a:pPr marL="342900" indent="-342900" algn="l">
              <a:spcBef>
                <a:spcPct val="50000"/>
              </a:spcBef>
              <a:buFontTx/>
              <a:buAutoNum type="arabicPeriod"/>
            </a:pPr>
            <a:r>
              <a:rPr lang="en-US" sz="2400" dirty="0">
                <a:solidFill>
                  <a:schemeClr val="bg2"/>
                </a:solidFill>
                <a:effectLst/>
              </a:rPr>
              <a:t>210-150mya (Triassic to Jurassic)</a:t>
            </a:r>
          </a:p>
          <a:p>
            <a:pPr marL="342900" indent="-342900" algn="l">
              <a:spcBef>
                <a:spcPct val="50000"/>
              </a:spcBef>
              <a:buFontTx/>
              <a:buAutoNum type="arabicPeriod"/>
            </a:pPr>
            <a:r>
              <a:rPr lang="en-US" sz="2400" dirty="0">
                <a:solidFill>
                  <a:schemeClr val="bg2"/>
                </a:solidFill>
                <a:effectLst/>
              </a:rPr>
              <a:t>120-100mya (Cretaceous)</a:t>
            </a:r>
          </a:p>
          <a:p>
            <a:pPr marL="800100" lvl="1" indent="-342900" algn="l">
              <a:spcBef>
                <a:spcPct val="50000"/>
              </a:spcBef>
              <a:buFontTx/>
              <a:buChar char="•"/>
            </a:pPr>
            <a:r>
              <a:rPr lang="en-US" sz="2400" dirty="0">
                <a:solidFill>
                  <a:schemeClr val="bg2"/>
                </a:solidFill>
                <a:effectLst/>
              </a:rPr>
              <a:t>Western Intrusive Suite (El Capitan Granite)</a:t>
            </a:r>
          </a:p>
          <a:p>
            <a:pPr marL="800100" lvl="1" indent="-342900" algn="l">
              <a:spcBef>
                <a:spcPct val="50000"/>
              </a:spcBef>
              <a:buFontTx/>
              <a:buChar char="•"/>
            </a:pPr>
            <a:r>
              <a:rPr lang="en-US" sz="2400" dirty="0">
                <a:solidFill>
                  <a:schemeClr val="bg2"/>
                </a:solidFill>
                <a:effectLst/>
              </a:rPr>
              <a:t>Minor Intrusive Suite (“Map of N. America”)</a:t>
            </a:r>
          </a:p>
          <a:p>
            <a:pPr marL="342900" indent="-342900" algn="l">
              <a:spcBef>
                <a:spcPct val="50000"/>
              </a:spcBef>
              <a:buFontTx/>
              <a:buAutoNum type="arabicPeriod"/>
            </a:pPr>
            <a:r>
              <a:rPr lang="en-US" sz="2400" dirty="0">
                <a:solidFill>
                  <a:schemeClr val="bg2"/>
                </a:solidFill>
                <a:effectLst/>
              </a:rPr>
              <a:t>95-80mya (Cretaceous)</a:t>
            </a:r>
          </a:p>
          <a:p>
            <a:pPr marL="800100" lvl="1" indent="-342900" algn="l">
              <a:spcBef>
                <a:spcPct val="50000"/>
              </a:spcBef>
              <a:buFontTx/>
              <a:buChar char="•"/>
            </a:pPr>
            <a:r>
              <a:rPr lang="en-US" sz="2400" dirty="0">
                <a:solidFill>
                  <a:schemeClr val="bg2"/>
                </a:solidFill>
                <a:effectLst/>
              </a:rPr>
              <a:t>Tuolumne Intrusive Suite (Half Dome)</a:t>
            </a:r>
          </a:p>
          <a:p>
            <a:pPr marL="1257300" lvl="2" indent="-342900" algn="l">
              <a:spcBef>
                <a:spcPct val="50000"/>
              </a:spcBef>
              <a:buFontTx/>
              <a:buChar char="•"/>
            </a:pPr>
            <a:r>
              <a:rPr lang="en-US" sz="2400" dirty="0"/>
              <a:t>A “nested” pluton</a:t>
            </a:r>
          </a:p>
          <a:p>
            <a:pPr marL="1714500" lvl="3" indent="-342900" algn="l">
              <a:spcBef>
                <a:spcPct val="50000"/>
              </a:spcBef>
              <a:buFontTx/>
              <a:buChar char="•"/>
            </a:pPr>
            <a:r>
              <a:rPr lang="en-US" sz="2400" dirty="0"/>
              <a:t>Inside – felsic and porphyritic</a:t>
            </a:r>
          </a:p>
          <a:p>
            <a:pPr marL="1714500" lvl="3" indent="-342900" algn="l">
              <a:spcBef>
                <a:spcPct val="50000"/>
              </a:spcBef>
              <a:buFontTx/>
              <a:buChar char="•"/>
            </a:pPr>
            <a:r>
              <a:rPr lang="en-US" sz="2400" dirty="0"/>
              <a:t>Outside – mafic and equigranular</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half dome granodiorite2"/>
          <p:cNvPicPr>
            <a:picLocks noChangeAspect="1" noChangeArrowheads="1"/>
          </p:cNvPicPr>
          <p:nvPr/>
        </p:nvPicPr>
        <p:blipFill>
          <a:blip r:embed="rId3"/>
          <a:srcRect/>
          <a:stretch>
            <a:fillRect/>
          </a:stretch>
        </p:blipFill>
        <p:spPr bwMode="auto">
          <a:xfrm>
            <a:off x="0" y="0"/>
            <a:ext cx="9144000" cy="6861175"/>
          </a:xfrm>
          <a:prstGeom prst="rect">
            <a:avLst/>
          </a:prstGeom>
          <a:noFill/>
        </p:spPr>
      </p:pic>
      <p:sp>
        <p:nvSpPr>
          <p:cNvPr id="138243" name="Text Box 3"/>
          <p:cNvSpPr txBox="1">
            <a:spLocks noChangeArrowheads="1"/>
          </p:cNvSpPr>
          <p:nvPr/>
        </p:nvSpPr>
        <p:spPr bwMode="auto">
          <a:xfrm>
            <a:off x="0" y="0"/>
            <a:ext cx="9144000" cy="579438"/>
          </a:xfrm>
          <a:prstGeom prst="rect">
            <a:avLst/>
          </a:prstGeom>
          <a:noFill/>
          <a:ln w="9525">
            <a:noFill/>
            <a:miter lim="800000"/>
            <a:headEnd/>
            <a:tailEnd/>
          </a:ln>
          <a:effectLst/>
        </p:spPr>
        <p:txBody>
          <a:bodyPr>
            <a:spAutoFit/>
          </a:bodyPr>
          <a:lstStyle/>
          <a:p>
            <a:pPr>
              <a:spcBef>
                <a:spcPct val="50000"/>
              </a:spcBef>
            </a:pPr>
            <a:r>
              <a:rPr lang="en-US" dirty="0"/>
              <a:t>Half Dome Granodiorite</a:t>
            </a:r>
          </a:p>
        </p:txBody>
      </p:sp>
      <p:pic>
        <p:nvPicPr>
          <p:cNvPr id="4" name="Picture 3" descr="map1"/>
          <p:cNvPicPr>
            <a:picLocks noChangeAspect="1" noChangeArrowheads="1"/>
          </p:cNvPicPr>
          <p:nvPr/>
        </p:nvPicPr>
        <p:blipFill>
          <a:blip r:embed="rId4"/>
          <a:srcRect l="4756" t="620" r="1671" b="35704"/>
          <a:stretch>
            <a:fillRect/>
          </a:stretch>
        </p:blipFill>
        <p:spPr bwMode="auto">
          <a:xfrm>
            <a:off x="6945086" y="4520144"/>
            <a:ext cx="2198914" cy="2337856"/>
          </a:xfrm>
          <a:prstGeom prst="rect">
            <a:avLst/>
          </a:prstGeom>
          <a:noFill/>
          <a:effectLst>
            <a:outerShdw blurRad="50800" dist="76200" dir="2700000" algn="tl" rotWithShape="0">
              <a:prstClr val="black">
                <a:alpha val="40000"/>
              </a:prstClr>
            </a:outerShdw>
          </a:effectLst>
        </p:spPr>
      </p:pic>
      <p:sp>
        <p:nvSpPr>
          <p:cNvPr id="5" name="5-Point Star 4"/>
          <p:cNvSpPr/>
          <p:nvPr/>
        </p:nvSpPr>
        <p:spPr bwMode="auto">
          <a:xfrm>
            <a:off x="7424057" y="6346372"/>
            <a:ext cx="239485" cy="228600"/>
          </a:xfrm>
          <a:prstGeom prst="star5">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a:blip r:embed="rId3"/>
          <a:srcRect/>
          <a:stretch>
            <a:fillRect/>
          </a:stretch>
        </p:blipFill>
        <p:spPr bwMode="auto">
          <a:xfrm>
            <a:off x="0" y="-72038"/>
            <a:ext cx="9144000" cy="7002076"/>
          </a:xfrm>
          <a:prstGeom prst="rect">
            <a:avLst/>
          </a:prstGeom>
          <a:noFill/>
          <a:ln w="9525">
            <a:noFill/>
            <a:miter lim="800000"/>
            <a:headEnd/>
            <a:tailEnd/>
          </a:ln>
          <a:effectLst/>
        </p:spPr>
      </p:pic>
      <p:sp>
        <p:nvSpPr>
          <p:cNvPr id="140291" name="Text Box 3"/>
          <p:cNvSpPr txBox="1">
            <a:spLocks noChangeArrowheads="1"/>
          </p:cNvSpPr>
          <p:nvPr/>
        </p:nvSpPr>
        <p:spPr bwMode="auto">
          <a:xfrm>
            <a:off x="0" y="0"/>
            <a:ext cx="9144000" cy="579438"/>
          </a:xfrm>
          <a:prstGeom prst="rect">
            <a:avLst/>
          </a:prstGeom>
          <a:noFill/>
          <a:ln w="9525">
            <a:noFill/>
            <a:miter lim="800000"/>
            <a:headEnd/>
            <a:tailEnd/>
          </a:ln>
          <a:effectLst/>
        </p:spPr>
        <p:txBody>
          <a:bodyPr>
            <a:spAutoFit/>
          </a:bodyPr>
          <a:lstStyle/>
          <a:p>
            <a:pPr>
              <a:spcBef>
                <a:spcPct val="50000"/>
              </a:spcBef>
            </a:pPr>
            <a:r>
              <a:rPr lang="en-US" dirty="0">
                <a:effectLst>
                  <a:outerShdw blurRad="38100" dist="38100" dir="2700000" algn="tl">
                    <a:srgbClr val="808080"/>
                  </a:outerShdw>
                </a:effectLst>
              </a:rPr>
              <a:t>Half Dome Granodiorite</a:t>
            </a:r>
          </a:p>
        </p:txBody>
      </p:sp>
      <p:pic>
        <p:nvPicPr>
          <p:cNvPr id="6" name="Picture 5" descr="map1"/>
          <p:cNvPicPr>
            <a:picLocks noChangeAspect="1" noChangeArrowheads="1"/>
          </p:cNvPicPr>
          <p:nvPr/>
        </p:nvPicPr>
        <p:blipFill>
          <a:blip r:embed="rId4"/>
          <a:srcRect l="4756" t="620" r="1671" b="35704"/>
          <a:stretch>
            <a:fillRect/>
          </a:stretch>
        </p:blipFill>
        <p:spPr bwMode="auto">
          <a:xfrm>
            <a:off x="6945086" y="4520144"/>
            <a:ext cx="2198914" cy="2337856"/>
          </a:xfrm>
          <a:prstGeom prst="rect">
            <a:avLst/>
          </a:prstGeom>
          <a:noFill/>
          <a:effectLst>
            <a:outerShdw blurRad="50800" dist="76200" dir="2700000" algn="tl" rotWithShape="0">
              <a:prstClr val="black">
                <a:alpha val="40000"/>
              </a:prstClr>
            </a:outerShdw>
          </a:effectLst>
        </p:spPr>
      </p:pic>
      <p:sp>
        <p:nvSpPr>
          <p:cNvPr id="7" name="5-Point Star 6"/>
          <p:cNvSpPr/>
          <p:nvPr/>
        </p:nvSpPr>
        <p:spPr bwMode="auto">
          <a:xfrm>
            <a:off x="7717972" y="6172201"/>
            <a:ext cx="239485" cy="228600"/>
          </a:xfrm>
          <a:prstGeom prst="star5">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p:cNvPicPr>
            <a:picLocks noChangeAspect="1" noChangeArrowheads="1"/>
          </p:cNvPicPr>
          <p:nvPr/>
        </p:nvPicPr>
        <p:blipFill>
          <a:blip r:embed="rId3"/>
          <a:srcRect/>
          <a:stretch>
            <a:fillRect/>
          </a:stretch>
        </p:blipFill>
        <p:spPr bwMode="auto">
          <a:xfrm>
            <a:off x="-51084" y="0"/>
            <a:ext cx="9195084" cy="6858000"/>
          </a:xfrm>
          <a:prstGeom prst="rect">
            <a:avLst/>
          </a:prstGeom>
          <a:noFill/>
          <a:ln w="9525">
            <a:noFill/>
            <a:miter lim="800000"/>
            <a:headEnd/>
            <a:tailEnd/>
          </a:ln>
          <a:effectLst/>
        </p:spPr>
      </p:pic>
      <p:sp>
        <p:nvSpPr>
          <p:cNvPr id="104451" name="Text Box 3"/>
          <p:cNvSpPr txBox="1">
            <a:spLocks noChangeArrowheads="1"/>
          </p:cNvSpPr>
          <p:nvPr/>
        </p:nvSpPr>
        <p:spPr bwMode="auto">
          <a:xfrm>
            <a:off x="0" y="0"/>
            <a:ext cx="9144000" cy="579438"/>
          </a:xfrm>
          <a:prstGeom prst="rect">
            <a:avLst/>
          </a:prstGeom>
          <a:noFill/>
          <a:ln w="9525">
            <a:noFill/>
            <a:miter lim="800000"/>
            <a:headEnd/>
            <a:tailEnd/>
          </a:ln>
          <a:effectLst/>
        </p:spPr>
        <p:txBody>
          <a:bodyPr>
            <a:spAutoFit/>
          </a:bodyPr>
          <a:lstStyle/>
          <a:p>
            <a:pPr>
              <a:spcBef>
                <a:spcPct val="50000"/>
              </a:spcBef>
            </a:pPr>
            <a:r>
              <a:rPr lang="en-US" dirty="0">
                <a:effectLst>
                  <a:outerShdw blurRad="38100" dist="38100" dir="2700000" algn="tl">
                    <a:srgbClr val="808080"/>
                  </a:outerShdw>
                </a:effectLst>
              </a:rPr>
              <a:t>Cathedral Peak Granodiorite</a:t>
            </a:r>
          </a:p>
        </p:txBody>
      </p:sp>
      <p:pic>
        <p:nvPicPr>
          <p:cNvPr id="7" name="Picture 6" descr="map1"/>
          <p:cNvPicPr>
            <a:picLocks noChangeAspect="1" noChangeArrowheads="1"/>
          </p:cNvPicPr>
          <p:nvPr/>
        </p:nvPicPr>
        <p:blipFill>
          <a:blip r:embed="rId4"/>
          <a:srcRect l="4756" t="620" r="1671" b="35704"/>
          <a:stretch>
            <a:fillRect/>
          </a:stretch>
        </p:blipFill>
        <p:spPr bwMode="auto">
          <a:xfrm>
            <a:off x="6945086" y="4520144"/>
            <a:ext cx="2198914" cy="2337856"/>
          </a:xfrm>
          <a:prstGeom prst="rect">
            <a:avLst/>
          </a:prstGeom>
          <a:noFill/>
          <a:effectLst>
            <a:outerShdw blurRad="50800" dist="76200" dir="2700000" algn="tl" rotWithShape="0">
              <a:prstClr val="black">
                <a:alpha val="40000"/>
              </a:prstClr>
            </a:outerShdw>
          </a:effectLst>
        </p:spPr>
      </p:pic>
      <p:sp>
        <p:nvSpPr>
          <p:cNvPr id="8" name="5-Point Star 7"/>
          <p:cNvSpPr/>
          <p:nvPr/>
        </p:nvSpPr>
        <p:spPr bwMode="auto">
          <a:xfrm>
            <a:off x="7881258" y="5987144"/>
            <a:ext cx="239485" cy="228600"/>
          </a:xfrm>
          <a:prstGeom prst="star5">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p:cNvPicPr>
            <a:picLocks noChangeAspect="1" noChangeArrowheads="1"/>
          </p:cNvPicPr>
          <p:nvPr/>
        </p:nvPicPr>
        <p:blipFill>
          <a:blip r:embed="rId3"/>
          <a:srcRect/>
          <a:stretch>
            <a:fillRect/>
          </a:stretch>
        </p:blipFill>
        <p:spPr bwMode="auto">
          <a:xfrm>
            <a:off x="-51084" y="0"/>
            <a:ext cx="9195084" cy="6858000"/>
          </a:xfrm>
          <a:prstGeom prst="rect">
            <a:avLst/>
          </a:prstGeom>
          <a:noFill/>
          <a:ln w="9525">
            <a:noFill/>
            <a:miter lim="800000"/>
            <a:headEnd/>
            <a:tailEnd/>
          </a:ln>
          <a:effectLst/>
        </p:spPr>
      </p:pic>
      <p:sp>
        <p:nvSpPr>
          <p:cNvPr id="104451" name="Text Box 3"/>
          <p:cNvSpPr txBox="1">
            <a:spLocks noChangeArrowheads="1"/>
          </p:cNvSpPr>
          <p:nvPr/>
        </p:nvSpPr>
        <p:spPr bwMode="auto">
          <a:xfrm>
            <a:off x="0" y="0"/>
            <a:ext cx="9144000" cy="579438"/>
          </a:xfrm>
          <a:prstGeom prst="rect">
            <a:avLst/>
          </a:prstGeom>
          <a:noFill/>
          <a:ln w="9525">
            <a:noFill/>
            <a:miter lim="800000"/>
            <a:headEnd/>
            <a:tailEnd/>
          </a:ln>
          <a:effectLst/>
        </p:spPr>
        <p:txBody>
          <a:bodyPr>
            <a:spAutoFit/>
          </a:bodyPr>
          <a:lstStyle/>
          <a:p>
            <a:pPr>
              <a:spcBef>
                <a:spcPct val="50000"/>
              </a:spcBef>
            </a:pPr>
            <a:r>
              <a:rPr lang="en-US" dirty="0">
                <a:effectLst>
                  <a:outerShdw blurRad="38100" dist="38100" dir="2700000" algn="tl">
                    <a:srgbClr val="808080"/>
                  </a:outerShdw>
                </a:effectLst>
              </a:rPr>
              <a:t>Cathedral Peak Granodiorite</a:t>
            </a:r>
          </a:p>
        </p:txBody>
      </p:sp>
      <p:pic>
        <p:nvPicPr>
          <p:cNvPr id="7" name="Picture 6" descr="map1"/>
          <p:cNvPicPr>
            <a:picLocks noChangeAspect="1" noChangeArrowheads="1"/>
          </p:cNvPicPr>
          <p:nvPr/>
        </p:nvPicPr>
        <p:blipFill>
          <a:blip r:embed="rId4"/>
          <a:srcRect l="4756" t="620" r="1671" b="35704"/>
          <a:stretch>
            <a:fillRect/>
          </a:stretch>
        </p:blipFill>
        <p:spPr bwMode="auto">
          <a:xfrm>
            <a:off x="6945086" y="4520144"/>
            <a:ext cx="2198914" cy="2337856"/>
          </a:xfrm>
          <a:prstGeom prst="rect">
            <a:avLst/>
          </a:prstGeom>
          <a:noFill/>
          <a:effectLst>
            <a:outerShdw blurRad="50800" dist="76200" dir="2700000" algn="tl" rotWithShape="0">
              <a:prstClr val="black">
                <a:alpha val="40000"/>
              </a:prstClr>
            </a:outerShdw>
          </a:effectLst>
        </p:spPr>
      </p:pic>
      <p:sp>
        <p:nvSpPr>
          <p:cNvPr id="8" name="5-Point Star 7"/>
          <p:cNvSpPr/>
          <p:nvPr/>
        </p:nvSpPr>
        <p:spPr bwMode="auto">
          <a:xfrm>
            <a:off x="7881258" y="5987144"/>
            <a:ext cx="239485" cy="228600"/>
          </a:xfrm>
          <a:prstGeom prst="star5">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6" name="Text Box 5"/>
          <p:cNvSpPr txBox="1">
            <a:spLocks noChangeArrowheads="1"/>
          </p:cNvSpPr>
          <p:nvPr/>
        </p:nvSpPr>
        <p:spPr bwMode="auto">
          <a:xfrm>
            <a:off x="1828800" y="510570"/>
            <a:ext cx="5486400" cy="584775"/>
          </a:xfrm>
          <a:prstGeom prst="rect">
            <a:avLst/>
          </a:prstGeom>
          <a:noFill/>
          <a:ln w="9525">
            <a:noFill/>
            <a:miter lim="800000"/>
            <a:headEnd/>
            <a:tailEnd/>
          </a:ln>
          <a:effectLst/>
        </p:spPr>
        <p:txBody>
          <a:bodyPr wrap="square">
            <a:spAutoFit/>
          </a:bodyPr>
          <a:lstStyle/>
          <a:p>
            <a:pPr>
              <a:spcBef>
                <a:spcPct val="50000"/>
              </a:spcBef>
            </a:pPr>
            <a:r>
              <a:rPr lang="en-US" u="sng" dirty="0" smtClean="0"/>
              <a:t>Two</a:t>
            </a:r>
            <a:r>
              <a:rPr lang="en-US" dirty="0" smtClean="0"/>
              <a:t> cooling rates.</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Freeform 2"/>
          <p:cNvSpPr/>
          <p:nvPr/>
        </p:nvSpPr>
        <p:spPr bwMode="auto">
          <a:xfrm>
            <a:off x="-615043" y="1046117"/>
            <a:ext cx="10374086" cy="2116183"/>
          </a:xfrm>
          <a:custGeom>
            <a:avLst/>
            <a:gdLst>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025071 w 12103100"/>
              <a:gd name="connsiteY0" fmla="*/ 611414 h 4878614"/>
              <a:gd name="connsiteX1" fmla="*/ 6086928 w 12103100"/>
              <a:gd name="connsiteY1" fmla="*/ 556985 h 4878614"/>
              <a:gd name="connsiteX2" fmla="*/ 10419442 w 12103100"/>
              <a:gd name="connsiteY2" fmla="*/ 589642 h 4878614"/>
              <a:gd name="connsiteX3" fmla="*/ 10833100 w 12103100"/>
              <a:gd name="connsiteY3" fmla="*/ 4007757 h 4878614"/>
              <a:gd name="connsiteX4" fmla="*/ 10430328 w 12103100"/>
              <a:gd name="connsiteY4" fmla="*/ 4323442 h 4878614"/>
              <a:gd name="connsiteX5" fmla="*/ 5803900 w 12103100"/>
              <a:gd name="connsiteY5" fmla="*/ 4530271 h 4878614"/>
              <a:gd name="connsiteX6" fmla="*/ 796471 w 12103100"/>
              <a:gd name="connsiteY6" fmla="*/ 4225471 h 4878614"/>
              <a:gd name="connsiteX7" fmla="*/ 1025071 w 12103100"/>
              <a:gd name="connsiteY7"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159671"/>
              <a:gd name="connsiteY0" fmla="*/ 662215 h 4929415"/>
              <a:gd name="connsiteX1" fmla="*/ 6086928 w 11159671"/>
              <a:gd name="connsiteY1" fmla="*/ 607786 h 4929415"/>
              <a:gd name="connsiteX2" fmla="*/ 10419442 w 11159671"/>
              <a:gd name="connsiteY2" fmla="*/ 640443 h 4929415"/>
              <a:gd name="connsiteX3" fmla="*/ 10528300 w 11159671"/>
              <a:gd name="connsiteY3" fmla="*/ 4450444 h 4929415"/>
              <a:gd name="connsiteX4" fmla="*/ 5803900 w 11159671"/>
              <a:gd name="connsiteY4" fmla="*/ 4581072 h 4929415"/>
              <a:gd name="connsiteX5" fmla="*/ 796471 w 11159671"/>
              <a:gd name="connsiteY5" fmla="*/ 4276272 h 4929415"/>
              <a:gd name="connsiteX6" fmla="*/ 1025071 w 11159671"/>
              <a:gd name="connsiteY6" fmla="*/ 662215 h 4929415"/>
              <a:gd name="connsiteX0" fmla="*/ 1025071 w 11159671"/>
              <a:gd name="connsiteY0" fmla="*/ 611414 h 4878614"/>
              <a:gd name="connsiteX1" fmla="*/ 6086928 w 11159671"/>
              <a:gd name="connsiteY1" fmla="*/ 556985 h 4878614"/>
              <a:gd name="connsiteX2" fmla="*/ 10419442 w 11159671"/>
              <a:gd name="connsiteY2" fmla="*/ 589642 h 4878614"/>
              <a:gd name="connsiteX3" fmla="*/ 10528300 w 11159671"/>
              <a:gd name="connsiteY3" fmla="*/ 4399643 h 4878614"/>
              <a:gd name="connsiteX4" fmla="*/ 5803900 w 11159671"/>
              <a:gd name="connsiteY4" fmla="*/ 4530271 h 4878614"/>
              <a:gd name="connsiteX5" fmla="*/ 796471 w 11159671"/>
              <a:gd name="connsiteY5" fmla="*/ 4225471 h 4878614"/>
              <a:gd name="connsiteX6" fmla="*/ 1025071 w 11159671"/>
              <a:gd name="connsiteY6" fmla="*/ 611414 h 4878614"/>
              <a:gd name="connsiteX0" fmla="*/ 1025071 w 10528300"/>
              <a:gd name="connsiteY0" fmla="*/ 611414 h 4878614"/>
              <a:gd name="connsiteX1" fmla="*/ 6086928 w 10528300"/>
              <a:gd name="connsiteY1" fmla="*/ 556985 h 4878614"/>
              <a:gd name="connsiteX2" fmla="*/ 10419442 w 10528300"/>
              <a:gd name="connsiteY2" fmla="*/ 589642 h 4878614"/>
              <a:gd name="connsiteX3" fmla="*/ 10528300 w 10528300"/>
              <a:gd name="connsiteY3" fmla="*/ 4399643 h 4878614"/>
              <a:gd name="connsiteX4" fmla="*/ 5803900 w 10528300"/>
              <a:gd name="connsiteY4" fmla="*/ 4530271 h 4878614"/>
              <a:gd name="connsiteX5" fmla="*/ 796471 w 10528300"/>
              <a:gd name="connsiteY5" fmla="*/ 4225471 h 4878614"/>
              <a:gd name="connsiteX6" fmla="*/ 1025071 w 105283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54429 h 4321629"/>
              <a:gd name="connsiteX1" fmla="*/ 6086928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1025071 w 10604500"/>
              <a:gd name="connsiteY0" fmla="*/ 54429 h 4321629"/>
              <a:gd name="connsiteX1" fmla="*/ 5727699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228600 w 9808029"/>
              <a:gd name="connsiteY0" fmla="*/ 54429 h 4321629"/>
              <a:gd name="connsiteX1" fmla="*/ 4931228 w 9808029"/>
              <a:gd name="connsiteY1" fmla="*/ 0 h 4321629"/>
              <a:gd name="connsiteX2" fmla="*/ 9753600 w 9808029"/>
              <a:gd name="connsiteY2" fmla="*/ 32657 h 4321629"/>
              <a:gd name="connsiteX3" fmla="*/ 9731829 w 9808029"/>
              <a:gd name="connsiteY3" fmla="*/ 3842658 h 4321629"/>
              <a:gd name="connsiteX4" fmla="*/ 5007429 w 9808029"/>
              <a:gd name="connsiteY4" fmla="*/ 3973286 h 4321629"/>
              <a:gd name="connsiteX5" fmla="*/ 0 w 9808029"/>
              <a:gd name="connsiteY5" fmla="*/ 3668486 h 4321629"/>
              <a:gd name="connsiteX6" fmla="*/ 228600 w 9808029"/>
              <a:gd name="connsiteY6" fmla="*/ 54429 h 4321629"/>
              <a:gd name="connsiteX0" fmla="*/ 228600 w 9808029"/>
              <a:gd name="connsiteY0" fmla="*/ 54429 h 4053115"/>
              <a:gd name="connsiteX1" fmla="*/ 4931228 w 9808029"/>
              <a:gd name="connsiteY1" fmla="*/ 0 h 4053115"/>
              <a:gd name="connsiteX2" fmla="*/ 9753600 w 9808029"/>
              <a:gd name="connsiteY2" fmla="*/ 32657 h 4053115"/>
              <a:gd name="connsiteX3" fmla="*/ 9731829 w 9808029"/>
              <a:gd name="connsiteY3" fmla="*/ 3842658 h 4053115"/>
              <a:gd name="connsiteX4" fmla="*/ 5007429 w 9808029"/>
              <a:gd name="connsiteY4" fmla="*/ 3973286 h 4053115"/>
              <a:gd name="connsiteX5" fmla="*/ 0 w 9808029"/>
              <a:gd name="connsiteY5" fmla="*/ 3668486 h 4053115"/>
              <a:gd name="connsiteX6" fmla="*/ 228600 w 9808029"/>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973286 h 4053115"/>
              <a:gd name="connsiteX5" fmla="*/ 21771 w 9622972"/>
              <a:gd name="connsiteY5" fmla="*/ 3668486 h 4053115"/>
              <a:gd name="connsiteX6" fmla="*/ 43543 w 9622972"/>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124200 h 4053115"/>
              <a:gd name="connsiteX5" fmla="*/ 21771 w 9622972"/>
              <a:gd name="connsiteY5" fmla="*/ 3668486 h 4053115"/>
              <a:gd name="connsiteX6" fmla="*/ 43543 w 9622972"/>
              <a:gd name="connsiteY6" fmla="*/ 54429 h 4053115"/>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312886"/>
              <a:gd name="connsiteX1" fmla="*/ 4746171 w 9622972"/>
              <a:gd name="connsiteY1" fmla="*/ 0 h 3312886"/>
              <a:gd name="connsiteX2" fmla="*/ 9568543 w 9622972"/>
              <a:gd name="connsiteY2" fmla="*/ 32657 h 3312886"/>
              <a:gd name="connsiteX3" fmla="*/ 9546772 w 9622972"/>
              <a:gd name="connsiteY3" fmla="*/ 3254829 h 3312886"/>
              <a:gd name="connsiteX4" fmla="*/ 4822372 w 9622972"/>
              <a:gd name="connsiteY4" fmla="*/ 3124200 h 3312886"/>
              <a:gd name="connsiteX5" fmla="*/ 21771 w 9622972"/>
              <a:gd name="connsiteY5" fmla="*/ 3200400 h 3312886"/>
              <a:gd name="connsiteX6" fmla="*/ 43543 w 9622972"/>
              <a:gd name="connsiteY6" fmla="*/ 54429 h 3312886"/>
              <a:gd name="connsiteX0" fmla="*/ 43543 w 9622972"/>
              <a:gd name="connsiteY0" fmla="*/ 204043 h 3462500"/>
              <a:gd name="connsiteX1" fmla="*/ 4746171 w 9622972"/>
              <a:gd name="connsiteY1" fmla="*/ 0 h 3462500"/>
              <a:gd name="connsiteX2" fmla="*/ 9568543 w 9622972"/>
              <a:gd name="connsiteY2" fmla="*/ 182271 h 3462500"/>
              <a:gd name="connsiteX3" fmla="*/ 9546772 w 9622972"/>
              <a:gd name="connsiteY3" fmla="*/ 3404443 h 3462500"/>
              <a:gd name="connsiteX4" fmla="*/ 4822372 w 9622972"/>
              <a:gd name="connsiteY4" fmla="*/ 3273814 h 3462500"/>
              <a:gd name="connsiteX5" fmla="*/ 21771 w 9622972"/>
              <a:gd name="connsiteY5" fmla="*/ 3350014 h 3462500"/>
              <a:gd name="connsiteX6" fmla="*/ 43543 w 9622972"/>
              <a:gd name="connsiteY6" fmla="*/ 204043 h 34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2972" h="3462500">
                <a:moveTo>
                  <a:pt x="43543" y="204043"/>
                </a:moveTo>
                <a:lnTo>
                  <a:pt x="4746171" y="0"/>
                </a:lnTo>
                <a:lnTo>
                  <a:pt x="9568543" y="182271"/>
                </a:lnTo>
                <a:cubicBezTo>
                  <a:pt x="9622972" y="898914"/>
                  <a:pt x="9544958" y="2782143"/>
                  <a:pt x="9546772" y="3404443"/>
                </a:cubicBezTo>
                <a:cubicBezTo>
                  <a:pt x="8026401" y="3462500"/>
                  <a:pt x="6409872" y="3282885"/>
                  <a:pt x="4822372" y="3273814"/>
                </a:cubicBezTo>
                <a:cubicBezTo>
                  <a:pt x="3234872" y="3264743"/>
                  <a:pt x="1079499" y="3360900"/>
                  <a:pt x="21771" y="3350014"/>
                </a:cubicBezTo>
                <a:cubicBezTo>
                  <a:pt x="30843" y="2500928"/>
                  <a:pt x="0" y="1152914"/>
                  <a:pt x="43543" y="204043"/>
                </a:cubicBezTo>
                <a:close/>
              </a:path>
            </a:pathLst>
          </a:custGeom>
          <a:blipFill>
            <a:blip r:embed="rId3"/>
            <a:tile tx="0" ty="0" sx="100000" sy="100000" flip="none" algn="tl"/>
          </a:blip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4" name="Freeform 3"/>
          <p:cNvSpPr/>
          <p:nvPr/>
        </p:nvSpPr>
        <p:spPr bwMode="auto">
          <a:xfrm>
            <a:off x="-239486" y="1048645"/>
            <a:ext cx="9622972" cy="6172212"/>
          </a:xfrm>
          <a:custGeom>
            <a:avLst/>
            <a:gdLst>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025071 w 12103100"/>
              <a:gd name="connsiteY0" fmla="*/ 611414 h 4878614"/>
              <a:gd name="connsiteX1" fmla="*/ 6086928 w 12103100"/>
              <a:gd name="connsiteY1" fmla="*/ 556985 h 4878614"/>
              <a:gd name="connsiteX2" fmla="*/ 10419442 w 12103100"/>
              <a:gd name="connsiteY2" fmla="*/ 589642 h 4878614"/>
              <a:gd name="connsiteX3" fmla="*/ 10833100 w 12103100"/>
              <a:gd name="connsiteY3" fmla="*/ 4007757 h 4878614"/>
              <a:gd name="connsiteX4" fmla="*/ 10430328 w 12103100"/>
              <a:gd name="connsiteY4" fmla="*/ 4323442 h 4878614"/>
              <a:gd name="connsiteX5" fmla="*/ 5803900 w 12103100"/>
              <a:gd name="connsiteY5" fmla="*/ 4530271 h 4878614"/>
              <a:gd name="connsiteX6" fmla="*/ 796471 w 12103100"/>
              <a:gd name="connsiteY6" fmla="*/ 4225471 h 4878614"/>
              <a:gd name="connsiteX7" fmla="*/ 1025071 w 12103100"/>
              <a:gd name="connsiteY7"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159671"/>
              <a:gd name="connsiteY0" fmla="*/ 662215 h 4929415"/>
              <a:gd name="connsiteX1" fmla="*/ 6086928 w 11159671"/>
              <a:gd name="connsiteY1" fmla="*/ 607786 h 4929415"/>
              <a:gd name="connsiteX2" fmla="*/ 10419442 w 11159671"/>
              <a:gd name="connsiteY2" fmla="*/ 640443 h 4929415"/>
              <a:gd name="connsiteX3" fmla="*/ 10528300 w 11159671"/>
              <a:gd name="connsiteY3" fmla="*/ 4450444 h 4929415"/>
              <a:gd name="connsiteX4" fmla="*/ 5803900 w 11159671"/>
              <a:gd name="connsiteY4" fmla="*/ 4581072 h 4929415"/>
              <a:gd name="connsiteX5" fmla="*/ 796471 w 11159671"/>
              <a:gd name="connsiteY5" fmla="*/ 4276272 h 4929415"/>
              <a:gd name="connsiteX6" fmla="*/ 1025071 w 11159671"/>
              <a:gd name="connsiteY6" fmla="*/ 662215 h 4929415"/>
              <a:gd name="connsiteX0" fmla="*/ 1025071 w 11159671"/>
              <a:gd name="connsiteY0" fmla="*/ 611414 h 4878614"/>
              <a:gd name="connsiteX1" fmla="*/ 6086928 w 11159671"/>
              <a:gd name="connsiteY1" fmla="*/ 556985 h 4878614"/>
              <a:gd name="connsiteX2" fmla="*/ 10419442 w 11159671"/>
              <a:gd name="connsiteY2" fmla="*/ 589642 h 4878614"/>
              <a:gd name="connsiteX3" fmla="*/ 10528300 w 11159671"/>
              <a:gd name="connsiteY3" fmla="*/ 4399643 h 4878614"/>
              <a:gd name="connsiteX4" fmla="*/ 5803900 w 11159671"/>
              <a:gd name="connsiteY4" fmla="*/ 4530271 h 4878614"/>
              <a:gd name="connsiteX5" fmla="*/ 796471 w 11159671"/>
              <a:gd name="connsiteY5" fmla="*/ 4225471 h 4878614"/>
              <a:gd name="connsiteX6" fmla="*/ 1025071 w 11159671"/>
              <a:gd name="connsiteY6" fmla="*/ 611414 h 4878614"/>
              <a:gd name="connsiteX0" fmla="*/ 1025071 w 10528300"/>
              <a:gd name="connsiteY0" fmla="*/ 611414 h 4878614"/>
              <a:gd name="connsiteX1" fmla="*/ 6086928 w 10528300"/>
              <a:gd name="connsiteY1" fmla="*/ 556985 h 4878614"/>
              <a:gd name="connsiteX2" fmla="*/ 10419442 w 10528300"/>
              <a:gd name="connsiteY2" fmla="*/ 589642 h 4878614"/>
              <a:gd name="connsiteX3" fmla="*/ 10528300 w 10528300"/>
              <a:gd name="connsiteY3" fmla="*/ 4399643 h 4878614"/>
              <a:gd name="connsiteX4" fmla="*/ 5803900 w 10528300"/>
              <a:gd name="connsiteY4" fmla="*/ 4530271 h 4878614"/>
              <a:gd name="connsiteX5" fmla="*/ 796471 w 10528300"/>
              <a:gd name="connsiteY5" fmla="*/ 4225471 h 4878614"/>
              <a:gd name="connsiteX6" fmla="*/ 1025071 w 105283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54429 h 4321629"/>
              <a:gd name="connsiteX1" fmla="*/ 6086928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1025071 w 10604500"/>
              <a:gd name="connsiteY0" fmla="*/ 54429 h 4321629"/>
              <a:gd name="connsiteX1" fmla="*/ 5727699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228600 w 9808029"/>
              <a:gd name="connsiteY0" fmla="*/ 54429 h 4321629"/>
              <a:gd name="connsiteX1" fmla="*/ 4931228 w 9808029"/>
              <a:gd name="connsiteY1" fmla="*/ 0 h 4321629"/>
              <a:gd name="connsiteX2" fmla="*/ 9753600 w 9808029"/>
              <a:gd name="connsiteY2" fmla="*/ 32657 h 4321629"/>
              <a:gd name="connsiteX3" fmla="*/ 9731829 w 9808029"/>
              <a:gd name="connsiteY3" fmla="*/ 3842658 h 4321629"/>
              <a:gd name="connsiteX4" fmla="*/ 5007429 w 9808029"/>
              <a:gd name="connsiteY4" fmla="*/ 3973286 h 4321629"/>
              <a:gd name="connsiteX5" fmla="*/ 0 w 9808029"/>
              <a:gd name="connsiteY5" fmla="*/ 3668486 h 4321629"/>
              <a:gd name="connsiteX6" fmla="*/ 228600 w 9808029"/>
              <a:gd name="connsiteY6" fmla="*/ 54429 h 4321629"/>
              <a:gd name="connsiteX0" fmla="*/ 228600 w 9808029"/>
              <a:gd name="connsiteY0" fmla="*/ 54429 h 4053115"/>
              <a:gd name="connsiteX1" fmla="*/ 4931228 w 9808029"/>
              <a:gd name="connsiteY1" fmla="*/ 0 h 4053115"/>
              <a:gd name="connsiteX2" fmla="*/ 9753600 w 9808029"/>
              <a:gd name="connsiteY2" fmla="*/ 32657 h 4053115"/>
              <a:gd name="connsiteX3" fmla="*/ 9731829 w 9808029"/>
              <a:gd name="connsiteY3" fmla="*/ 3842658 h 4053115"/>
              <a:gd name="connsiteX4" fmla="*/ 5007429 w 9808029"/>
              <a:gd name="connsiteY4" fmla="*/ 3973286 h 4053115"/>
              <a:gd name="connsiteX5" fmla="*/ 0 w 9808029"/>
              <a:gd name="connsiteY5" fmla="*/ 3668486 h 4053115"/>
              <a:gd name="connsiteX6" fmla="*/ 228600 w 9808029"/>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973286 h 4053115"/>
              <a:gd name="connsiteX5" fmla="*/ 21771 w 9622972"/>
              <a:gd name="connsiteY5" fmla="*/ 3668486 h 4053115"/>
              <a:gd name="connsiteX6" fmla="*/ 43543 w 9622972"/>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124200 h 4053115"/>
              <a:gd name="connsiteX5" fmla="*/ 21771 w 9622972"/>
              <a:gd name="connsiteY5" fmla="*/ 3668486 h 4053115"/>
              <a:gd name="connsiteX6" fmla="*/ 43543 w 9622972"/>
              <a:gd name="connsiteY6" fmla="*/ 54429 h 4053115"/>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312886"/>
              <a:gd name="connsiteX1" fmla="*/ 4746171 w 9622972"/>
              <a:gd name="connsiteY1" fmla="*/ 0 h 3312886"/>
              <a:gd name="connsiteX2" fmla="*/ 9568543 w 9622972"/>
              <a:gd name="connsiteY2" fmla="*/ 32657 h 3312886"/>
              <a:gd name="connsiteX3" fmla="*/ 9546772 w 9622972"/>
              <a:gd name="connsiteY3" fmla="*/ 3254829 h 3312886"/>
              <a:gd name="connsiteX4" fmla="*/ 4822372 w 9622972"/>
              <a:gd name="connsiteY4" fmla="*/ 3124200 h 3312886"/>
              <a:gd name="connsiteX5" fmla="*/ 21771 w 9622972"/>
              <a:gd name="connsiteY5" fmla="*/ 3200400 h 3312886"/>
              <a:gd name="connsiteX6" fmla="*/ 43543 w 9622972"/>
              <a:gd name="connsiteY6" fmla="*/ 54429 h 33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2972" h="3312886">
                <a:moveTo>
                  <a:pt x="43543" y="54429"/>
                </a:moveTo>
                <a:cubicBezTo>
                  <a:pt x="968829" y="19958"/>
                  <a:pt x="4746171" y="0"/>
                  <a:pt x="4746171" y="0"/>
                </a:cubicBezTo>
                <a:lnTo>
                  <a:pt x="9568543" y="32657"/>
                </a:lnTo>
                <a:cubicBezTo>
                  <a:pt x="9622972" y="749300"/>
                  <a:pt x="9544958" y="2632529"/>
                  <a:pt x="9546772" y="3254829"/>
                </a:cubicBezTo>
                <a:cubicBezTo>
                  <a:pt x="8026401" y="3312886"/>
                  <a:pt x="6409872" y="3133271"/>
                  <a:pt x="4822372" y="3124200"/>
                </a:cubicBezTo>
                <a:cubicBezTo>
                  <a:pt x="3234872" y="3115129"/>
                  <a:pt x="1079499" y="3211286"/>
                  <a:pt x="21771" y="3200400"/>
                </a:cubicBezTo>
                <a:cubicBezTo>
                  <a:pt x="30843" y="2351314"/>
                  <a:pt x="0" y="1003300"/>
                  <a:pt x="43543" y="54429"/>
                </a:cubicBezTo>
                <a:close/>
              </a:path>
            </a:pathLst>
          </a:custGeom>
          <a:gradFill flip="none" rotWithShape="0">
            <a:gsLst>
              <a:gs pos="0">
                <a:srgbClr val="FF5D15"/>
              </a:gs>
              <a:gs pos="16000">
                <a:srgbClr val="D36103"/>
              </a:gs>
              <a:gs pos="23000">
                <a:srgbClr val="920000"/>
              </a:gs>
              <a:gs pos="66000">
                <a:srgbClr val="480808">
                  <a:alpha val="98824"/>
                </a:srgbClr>
              </a:gs>
              <a:gs pos="100000">
                <a:schemeClr val="accent2">
                  <a:alpha val="59000"/>
                </a:schemeClr>
              </a:gs>
            </a:gsLst>
            <a:lin ang="16200000" scaled="0"/>
            <a:tileRect/>
          </a:gra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6" name="TextBox 5"/>
          <p:cNvSpPr txBox="1"/>
          <p:nvPr/>
        </p:nvSpPr>
        <p:spPr>
          <a:xfrm>
            <a:off x="0" y="1701800"/>
            <a:ext cx="1841500" cy="461665"/>
          </a:xfrm>
          <a:prstGeom prst="rect">
            <a:avLst/>
          </a:prstGeom>
          <a:noFill/>
        </p:spPr>
        <p:txBody>
          <a:bodyPr wrap="square" rtlCol="0">
            <a:spAutoFit/>
          </a:bodyPr>
          <a:lstStyle/>
          <a:p>
            <a:r>
              <a:rPr lang="en-US" sz="2400" dirty="0" smtClean="0"/>
              <a:t>brittle</a:t>
            </a:r>
            <a:endParaRPr lang="en-US" sz="2400" dirty="0"/>
          </a:p>
        </p:txBody>
      </p:sp>
      <p:sp>
        <p:nvSpPr>
          <p:cNvPr id="7" name="TextBox 6"/>
          <p:cNvSpPr txBox="1"/>
          <p:nvPr/>
        </p:nvSpPr>
        <p:spPr>
          <a:xfrm>
            <a:off x="0" y="5346700"/>
            <a:ext cx="1841500" cy="461665"/>
          </a:xfrm>
          <a:prstGeom prst="rect">
            <a:avLst/>
          </a:prstGeom>
          <a:noFill/>
        </p:spPr>
        <p:txBody>
          <a:bodyPr wrap="square" rtlCol="0">
            <a:spAutoFit/>
          </a:bodyPr>
          <a:lstStyle/>
          <a:p>
            <a:r>
              <a:rPr lang="en-US" sz="2400" dirty="0" smtClean="0"/>
              <a:t>ductile</a:t>
            </a:r>
            <a:endParaRPr lang="en-US" sz="2400" dirty="0"/>
          </a:p>
        </p:txBody>
      </p:sp>
      <p:cxnSp>
        <p:nvCxnSpPr>
          <p:cNvPr id="9" name="Straight Arrow Connector 8"/>
          <p:cNvCxnSpPr/>
          <p:nvPr/>
        </p:nvCxnSpPr>
        <p:spPr bwMode="auto">
          <a:xfrm rot="5400000">
            <a:off x="-684609" y="36953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19" name="TextBox 18"/>
          <p:cNvSpPr txBox="1"/>
          <p:nvPr/>
        </p:nvSpPr>
        <p:spPr>
          <a:xfrm rot="16200000">
            <a:off x="-304801" y="3490267"/>
            <a:ext cx="1841500" cy="461665"/>
          </a:xfrm>
          <a:prstGeom prst="rect">
            <a:avLst/>
          </a:prstGeom>
          <a:noFill/>
        </p:spPr>
        <p:txBody>
          <a:bodyPr wrap="square" rtlCol="0">
            <a:spAutoFit/>
          </a:bodyPr>
          <a:lstStyle/>
          <a:p>
            <a:r>
              <a:rPr lang="en-US" sz="2400" dirty="0" smtClean="0"/>
              <a:t>rigidity</a:t>
            </a:r>
            <a:endParaRPr lang="en-US"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descr="Yosemite_Valley_Geologic_Map"/>
          <p:cNvPicPr>
            <a:picLocks noChangeAspect="1" noChangeArrowheads="1"/>
          </p:cNvPicPr>
          <p:nvPr/>
        </p:nvPicPr>
        <p:blipFill>
          <a:blip r:embed="rId3"/>
          <a:srcRect/>
          <a:stretch>
            <a:fillRect/>
          </a:stretch>
        </p:blipFill>
        <p:spPr bwMode="auto">
          <a:xfrm>
            <a:off x="-838200" y="9525"/>
            <a:ext cx="10210800" cy="6848475"/>
          </a:xfrm>
          <a:prstGeom prst="rect">
            <a:avLst/>
          </a:prstGeom>
          <a:noFill/>
        </p:spPr>
      </p:pic>
      <p:sp>
        <p:nvSpPr>
          <p:cNvPr id="3" name="TextBox 2"/>
          <p:cNvSpPr txBox="1"/>
          <p:nvPr/>
        </p:nvSpPr>
        <p:spPr>
          <a:xfrm>
            <a:off x="1473200" y="1155700"/>
            <a:ext cx="3708400" cy="1077218"/>
          </a:xfrm>
          <a:prstGeom prst="rect">
            <a:avLst/>
          </a:prstGeom>
          <a:noFill/>
        </p:spPr>
        <p:txBody>
          <a:bodyPr wrap="square" rtlCol="0">
            <a:spAutoFit/>
          </a:bodyPr>
          <a:lstStyle/>
          <a:p>
            <a:r>
              <a:rPr lang="en-US" dirty="0" smtClean="0"/>
              <a:t>Younger plutonic rocks</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Freeform 2"/>
          <p:cNvSpPr/>
          <p:nvPr/>
        </p:nvSpPr>
        <p:spPr bwMode="auto">
          <a:xfrm>
            <a:off x="-615043" y="1046117"/>
            <a:ext cx="10374086" cy="2116183"/>
          </a:xfrm>
          <a:custGeom>
            <a:avLst/>
            <a:gdLst>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025071 w 12103100"/>
              <a:gd name="connsiteY0" fmla="*/ 611414 h 4878614"/>
              <a:gd name="connsiteX1" fmla="*/ 6086928 w 12103100"/>
              <a:gd name="connsiteY1" fmla="*/ 556985 h 4878614"/>
              <a:gd name="connsiteX2" fmla="*/ 10419442 w 12103100"/>
              <a:gd name="connsiteY2" fmla="*/ 589642 h 4878614"/>
              <a:gd name="connsiteX3" fmla="*/ 10833100 w 12103100"/>
              <a:gd name="connsiteY3" fmla="*/ 4007757 h 4878614"/>
              <a:gd name="connsiteX4" fmla="*/ 10430328 w 12103100"/>
              <a:gd name="connsiteY4" fmla="*/ 4323442 h 4878614"/>
              <a:gd name="connsiteX5" fmla="*/ 5803900 w 12103100"/>
              <a:gd name="connsiteY5" fmla="*/ 4530271 h 4878614"/>
              <a:gd name="connsiteX6" fmla="*/ 796471 w 12103100"/>
              <a:gd name="connsiteY6" fmla="*/ 4225471 h 4878614"/>
              <a:gd name="connsiteX7" fmla="*/ 1025071 w 12103100"/>
              <a:gd name="connsiteY7"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159671"/>
              <a:gd name="connsiteY0" fmla="*/ 662215 h 4929415"/>
              <a:gd name="connsiteX1" fmla="*/ 6086928 w 11159671"/>
              <a:gd name="connsiteY1" fmla="*/ 607786 h 4929415"/>
              <a:gd name="connsiteX2" fmla="*/ 10419442 w 11159671"/>
              <a:gd name="connsiteY2" fmla="*/ 640443 h 4929415"/>
              <a:gd name="connsiteX3" fmla="*/ 10528300 w 11159671"/>
              <a:gd name="connsiteY3" fmla="*/ 4450444 h 4929415"/>
              <a:gd name="connsiteX4" fmla="*/ 5803900 w 11159671"/>
              <a:gd name="connsiteY4" fmla="*/ 4581072 h 4929415"/>
              <a:gd name="connsiteX5" fmla="*/ 796471 w 11159671"/>
              <a:gd name="connsiteY5" fmla="*/ 4276272 h 4929415"/>
              <a:gd name="connsiteX6" fmla="*/ 1025071 w 11159671"/>
              <a:gd name="connsiteY6" fmla="*/ 662215 h 4929415"/>
              <a:gd name="connsiteX0" fmla="*/ 1025071 w 11159671"/>
              <a:gd name="connsiteY0" fmla="*/ 611414 h 4878614"/>
              <a:gd name="connsiteX1" fmla="*/ 6086928 w 11159671"/>
              <a:gd name="connsiteY1" fmla="*/ 556985 h 4878614"/>
              <a:gd name="connsiteX2" fmla="*/ 10419442 w 11159671"/>
              <a:gd name="connsiteY2" fmla="*/ 589642 h 4878614"/>
              <a:gd name="connsiteX3" fmla="*/ 10528300 w 11159671"/>
              <a:gd name="connsiteY3" fmla="*/ 4399643 h 4878614"/>
              <a:gd name="connsiteX4" fmla="*/ 5803900 w 11159671"/>
              <a:gd name="connsiteY4" fmla="*/ 4530271 h 4878614"/>
              <a:gd name="connsiteX5" fmla="*/ 796471 w 11159671"/>
              <a:gd name="connsiteY5" fmla="*/ 4225471 h 4878614"/>
              <a:gd name="connsiteX6" fmla="*/ 1025071 w 11159671"/>
              <a:gd name="connsiteY6" fmla="*/ 611414 h 4878614"/>
              <a:gd name="connsiteX0" fmla="*/ 1025071 w 10528300"/>
              <a:gd name="connsiteY0" fmla="*/ 611414 h 4878614"/>
              <a:gd name="connsiteX1" fmla="*/ 6086928 w 10528300"/>
              <a:gd name="connsiteY1" fmla="*/ 556985 h 4878614"/>
              <a:gd name="connsiteX2" fmla="*/ 10419442 w 10528300"/>
              <a:gd name="connsiteY2" fmla="*/ 589642 h 4878614"/>
              <a:gd name="connsiteX3" fmla="*/ 10528300 w 10528300"/>
              <a:gd name="connsiteY3" fmla="*/ 4399643 h 4878614"/>
              <a:gd name="connsiteX4" fmla="*/ 5803900 w 10528300"/>
              <a:gd name="connsiteY4" fmla="*/ 4530271 h 4878614"/>
              <a:gd name="connsiteX5" fmla="*/ 796471 w 10528300"/>
              <a:gd name="connsiteY5" fmla="*/ 4225471 h 4878614"/>
              <a:gd name="connsiteX6" fmla="*/ 1025071 w 105283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54429 h 4321629"/>
              <a:gd name="connsiteX1" fmla="*/ 6086928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1025071 w 10604500"/>
              <a:gd name="connsiteY0" fmla="*/ 54429 h 4321629"/>
              <a:gd name="connsiteX1" fmla="*/ 5727699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228600 w 9808029"/>
              <a:gd name="connsiteY0" fmla="*/ 54429 h 4321629"/>
              <a:gd name="connsiteX1" fmla="*/ 4931228 w 9808029"/>
              <a:gd name="connsiteY1" fmla="*/ 0 h 4321629"/>
              <a:gd name="connsiteX2" fmla="*/ 9753600 w 9808029"/>
              <a:gd name="connsiteY2" fmla="*/ 32657 h 4321629"/>
              <a:gd name="connsiteX3" fmla="*/ 9731829 w 9808029"/>
              <a:gd name="connsiteY3" fmla="*/ 3842658 h 4321629"/>
              <a:gd name="connsiteX4" fmla="*/ 5007429 w 9808029"/>
              <a:gd name="connsiteY4" fmla="*/ 3973286 h 4321629"/>
              <a:gd name="connsiteX5" fmla="*/ 0 w 9808029"/>
              <a:gd name="connsiteY5" fmla="*/ 3668486 h 4321629"/>
              <a:gd name="connsiteX6" fmla="*/ 228600 w 9808029"/>
              <a:gd name="connsiteY6" fmla="*/ 54429 h 4321629"/>
              <a:gd name="connsiteX0" fmla="*/ 228600 w 9808029"/>
              <a:gd name="connsiteY0" fmla="*/ 54429 h 4053115"/>
              <a:gd name="connsiteX1" fmla="*/ 4931228 w 9808029"/>
              <a:gd name="connsiteY1" fmla="*/ 0 h 4053115"/>
              <a:gd name="connsiteX2" fmla="*/ 9753600 w 9808029"/>
              <a:gd name="connsiteY2" fmla="*/ 32657 h 4053115"/>
              <a:gd name="connsiteX3" fmla="*/ 9731829 w 9808029"/>
              <a:gd name="connsiteY3" fmla="*/ 3842658 h 4053115"/>
              <a:gd name="connsiteX4" fmla="*/ 5007429 w 9808029"/>
              <a:gd name="connsiteY4" fmla="*/ 3973286 h 4053115"/>
              <a:gd name="connsiteX5" fmla="*/ 0 w 9808029"/>
              <a:gd name="connsiteY5" fmla="*/ 3668486 h 4053115"/>
              <a:gd name="connsiteX6" fmla="*/ 228600 w 9808029"/>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973286 h 4053115"/>
              <a:gd name="connsiteX5" fmla="*/ 21771 w 9622972"/>
              <a:gd name="connsiteY5" fmla="*/ 3668486 h 4053115"/>
              <a:gd name="connsiteX6" fmla="*/ 43543 w 9622972"/>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124200 h 4053115"/>
              <a:gd name="connsiteX5" fmla="*/ 21771 w 9622972"/>
              <a:gd name="connsiteY5" fmla="*/ 3668486 h 4053115"/>
              <a:gd name="connsiteX6" fmla="*/ 43543 w 9622972"/>
              <a:gd name="connsiteY6" fmla="*/ 54429 h 4053115"/>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312886"/>
              <a:gd name="connsiteX1" fmla="*/ 4746171 w 9622972"/>
              <a:gd name="connsiteY1" fmla="*/ 0 h 3312886"/>
              <a:gd name="connsiteX2" fmla="*/ 9568543 w 9622972"/>
              <a:gd name="connsiteY2" fmla="*/ 32657 h 3312886"/>
              <a:gd name="connsiteX3" fmla="*/ 9546772 w 9622972"/>
              <a:gd name="connsiteY3" fmla="*/ 3254829 h 3312886"/>
              <a:gd name="connsiteX4" fmla="*/ 4822372 w 9622972"/>
              <a:gd name="connsiteY4" fmla="*/ 3124200 h 3312886"/>
              <a:gd name="connsiteX5" fmla="*/ 21771 w 9622972"/>
              <a:gd name="connsiteY5" fmla="*/ 3200400 h 3312886"/>
              <a:gd name="connsiteX6" fmla="*/ 43543 w 9622972"/>
              <a:gd name="connsiteY6" fmla="*/ 54429 h 3312886"/>
              <a:gd name="connsiteX0" fmla="*/ 43543 w 9622972"/>
              <a:gd name="connsiteY0" fmla="*/ 204043 h 3462500"/>
              <a:gd name="connsiteX1" fmla="*/ 4746171 w 9622972"/>
              <a:gd name="connsiteY1" fmla="*/ 0 h 3462500"/>
              <a:gd name="connsiteX2" fmla="*/ 9568543 w 9622972"/>
              <a:gd name="connsiteY2" fmla="*/ 182271 h 3462500"/>
              <a:gd name="connsiteX3" fmla="*/ 9546772 w 9622972"/>
              <a:gd name="connsiteY3" fmla="*/ 3404443 h 3462500"/>
              <a:gd name="connsiteX4" fmla="*/ 4822372 w 9622972"/>
              <a:gd name="connsiteY4" fmla="*/ 3273814 h 3462500"/>
              <a:gd name="connsiteX5" fmla="*/ 21771 w 9622972"/>
              <a:gd name="connsiteY5" fmla="*/ 3350014 h 3462500"/>
              <a:gd name="connsiteX6" fmla="*/ 43543 w 9622972"/>
              <a:gd name="connsiteY6" fmla="*/ 204043 h 34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2972" h="3462500">
                <a:moveTo>
                  <a:pt x="43543" y="204043"/>
                </a:moveTo>
                <a:lnTo>
                  <a:pt x="4746171" y="0"/>
                </a:lnTo>
                <a:lnTo>
                  <a:pt x="9568543" y="182271"/>
                </a:lnTo>
                <a:cubicBezTo>
                  <a:pt x="9622972" y="898914"/>
                  <a:pt x="9544958" y="2782143"/>
                  <a:pt x="9546772" y="3404443"/>
                </a:cubicBezTo>
                <a:cubicBezTo>
                  <a:pt x="8026401" y="3462500"/>
                  <a:pt x="6409872" y="3282885"/>
                  <a:pt x="4822372" y="3273814"/>
                </a:cubicBezTo>
                <a:cubicBezTo>
                  <a:pt x="3234872" y="3264743"/>
                  <a:pt x="1079499" y="3360900"/>
                  <a:pt x="21771" y="3350014"/>
                </a:cubicBezTo>
                <a:cubicBezTo>
                  <a:pt x="30843" y="2500928"/>
                  <a:pt x="0" y="1152914"/>
                  <a:pt x="43543" y="204043"/>
                </a:cubicBezTo>
                <a:close/>
              </a:path>
            </a:pathLst>
          </a:custGeom>
          <a:blipFill>
            <a:blip r:embed="rId3"/>
            <a:tile tx="0" ty="0" sx="100000" sy="100000" flip="none" algn="tl"/>
          </a:blip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4" name="Freeform 3"/>
          <p:cNvSpPr/>
          <p:nvPr/>
        </p:nvSpPr>
        <p:spPr bwMode="auto">
          <a:xfrm>
            <a:off x="-239486" y="1048645"/>
            <a:ext cx="9622972" cy="6172212"/>
          </a:xfrm>
          <a:custGeom>
            <a:avLst/>
            <a:gdLst>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025071 w 12103100"/>
              <a:gd name="connsiteY0" fmla="*/ 611414 h 4878614"/>
              <a:gd name="connsiteX1" fmla="*/ 6086928 w 12103100"/>
              <a:gd name="connsiteY1" fmla="*/ 556985 h 4878614"/>
              <a:gd name="connsiteX2" fmla="*/ 10419442 w 12103100"/>
              <a:gd name="connsiteY2" fmla="*/ 589642 h 4878614"/>
              <a:gd name="connsiteX3" fmla="*/ 10833100 w 12103100"/>
              <a:gd name="connsiteY3" fmla="*/ 4007757 h 4878614"/>
              <a:gd name="connsiteX4" fmla="*/ 10430328 w 12103100"/>
              <a:gd name="connsiteY4" fmla="*/ 4323442 h 4878614"/>
              <a:gd name="connsiteX5" fmla="*/ 5803900 w 12103100"/>
              <a:gd name="connsiteY5" fmla="*/ 4530271 h 4878614"/>
              <a:gd name="connsiteX6" fmla="*/ 796471 w 12103100"/>
              <a:gd name="connsiteY6" fmla="*/ 4225471 h 4878614"/>
              <a:gd name="connsiteX7" fmla="*/ 1025071 w 12103100"/>
              <a:gd name="connsiteY7"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159671"/>
              <a:gd name="connsiteY0" fmla="*/ 662215 h 4929415"/>
              <a:gd name="connsiteX1" fmla="*/ 6086928 w 11159671"/>
              <a:gd name="connsiteY1" fmla="*/ 607786 h 4929415"/>
              <a:gd name="connsiteX2" fmla="*/ 10419442 w 11159671"/>
              <a:gd name="connsiteY2" fmla="*/ 640443 h 4929415"/>
              <a:gd name="connsiteX3" fmla="*/ 10528300 w 11159671"/>
              <a:gd name="connsiteY3" fmla="*/ 4450444 h 4929415"/>
              <a:gd name="connsiteX4" fmla="*/ 5803900 w 11159671"/>
              <a:gd name="connsiteY4" fmla="*/ 4581072 h 4929415"/>
              <a:gd name="connsiteX5" fmla="*/ 796471 w 11159671"/>
              <a:gd name="connsiteY5" fmla="*/ 4276272 h 4929415"/>
              <a:gd name="connsiteX6" fmla="*/ 1025071 w 11159671"/>
              <a:gd name="connsiteY6" fmla="*/ 662215 h 4929415"/>
              <a:gd name="connsiteX0" fmla="*/ 1025071 w 11159671"/>
              <a:gd name="connsiteY0" fmla="*/ 611414 h 4878614"/>
              <a:gd name="connsiteX1" fmla="*/ 6086928 w 11159671"/>
              <a:gd name="connsiteY1" fmla="*/ 556985 h 4878614"/>
              <a:gd name="connsiteX2" fmla="*/ 10419442 w 11159671"/>
              <a:gd name="connsiteY2" fmla="*/ 589642 h 4878614"/>
              <a:gd name="connsiteX3" fmla="*/ 10528300 w 11159671"/>
              <a:gd name="connsiteY3" fmla="*/ 4399643 h 4878614"/>
              <a:gd name="connsiteX4" fmla="*/ 5803900 w 11159671"/>
              <a:gd name="connsiteY4" fmla="*/ 4530271 h 4878614"/>
              <a:gd name="connsiteX5" fmla="*/ 796471 w 11159671"/>
              <a:gd name="connsiteY5" fmla="*/ 4225471 h 4878614"/>
              <a:gd name="connsiteX6" fmla="*/ 1025071 w 11159671"/>
              <a:gd name="connsiteY6" fmla="*/ 611414 h 4878614"/>
              <a:gd name="connsiteX0" fmla="*/ 1025071 w 10528300"/>
              <a:gd name="connsiteY0" fmla="*/ 611414 h 4878614"/>
              <a:gd name="connsiteX1" fmla="*/ 6086928 w 10528300"/>
              <a:gd name="connsiteY1" fmla="*/ 556985 h 4878614"/>
              <a:gd name="connsiteX2" fmla="*/ 10419442 w 10528300"/>
              <a:gd name="connsiteY2" fmla="*/ 589642 h 4878614"/>
              <a:gd name="connsiteX3" fmla="*/ 10528300 w 10528300"/>
              <a:gd name="connsiteY3" fmla="*/ 4399643 h 4878614"/>
              <a:gd name="connsiteX4" fmla="*/ 5803900 w 10528300"/>
              <a:gd name="connsiteY4" fmla="*/ 4530271 h 4878614"/>
              <a:gd name="connsiteX5" fmla="*/ 796471 w 10528300"/>
              <a:gd name="connsiteY5" fmla="*/ 4225471 h 4878614"/>
              <a:gd name="connsiteX6" fmla="*/ 1025071 w 105283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54429 h 4321629"/>
              <a:gd name="connsiteX1" fmla="*/ 6086928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1025071 w 10604500"/>
              <a:gd name="connsiteY0" fmla="*/ 54429 h 4321629"/>
              <a:gd name="connsiteX1" fmla="*/ 5727699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228600 w 9808029"/>
              <a:gd name="connsiteY0" fmla="*/ 54429 h 4321629"/>
              <a:gd name="connsiteX1" fmla="*/ 4931228 w 9808029"/>
              <a:gd name="connsiteY1" fmla="*/ 0 h 4321629"/>
              <a:gd name="connsiteX2" fmla="*/ 9753600 w 9808029"/>
              <a:gd name="connsiteY2" fmla="*/ 32657 h 4321629"/>
              <a:gd name="connsiteX3" fmla="*/ 9731829 w 9808029"/>
              <a:gd name="connsiteY3" fmla="*/ 3842658 h 4321629"/>
              <a:gd name="connsiteX4" fmla="*/ 5007429 w 9808029"/>
              <a:gd name="connsiteY4" fmla="*/ 3973286 h 4321629"/>
              <a:gd name="connsiteX5" fmla="*/ 0 w 9808029"/>
              <a:gd name="connsiteY5" fmla="*/ 3668486 h 4321629"/>
              <a:gd name="connsiteX6" fmla="*/ 228600 w 9808029"/>
              <a:gd name="connsiteY6" fmla="*/ 54429 h 4321629"/>
              <a:gd name="connsiteX0" fmla="*/ 228600 w 9808029"/>
              <a:gd name="connsiteY0" fmla="*/ 54429 h 4053115"/>
              <a:gd name="connsiteX1" fmla="*/ 4931228 w 9808029"/>
              <a:gd name="connsiteY1" fmla="*/ 0 h 4053115"/>
              <a:gd name="connsiteX2" fmla="*/ 9753600 w 9808029"/>
              <a:gd name="connsiteY2" fmla="*/ 32657 h 4053115"/>
              <a:gd name="connsiteX3" fmla="*/ 9731829 w 9808029"/>
              <a:gd name="connsiteY3" fmla="*/ 3842658 h 4053115"/>
              <a:gd name="connsiteX4" fmla="*/ 5007429 w 9808029"/>
              <a:gd name="connsiteY4" fmla="*/ 3973286 h 4053115"/>
              <a:gd name="connsiteX5" fmla="*/ 0 w 9808029"/>
              <a:gd name="connsiteY5" fmla="*/ 3668486 h 4053115"/>
              <a:gd name="connsiteX6" fmla="*/ 228600 w 9808029"/>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973286 h 4053115"/>
              <a:gd name="connsiteX5" fmla="*/ 21771 w 9622972"/>
              <a:gd name="connsiteY5" fmla="*/ 3668486 h 4053115"/>
              <a:gd name="connsiteX6" fmla="*/ 43543 w 9622972"/>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124200 h 4053115"/>
              <a:gd name="connsiteX5" fmla="*/ 21771 w 9622972"/>
              <a:gd name="connsiteY5" fmla="*/ 3668486 h 4053115"/>
              <a:gd name="connsiteX6" fmla="*/ 43543 w 9622972"/>
              <a:gd name="connsiteY6" fmla="*/ 54429 h 4053115"/>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312886"/>
              <a:gd name="connsiteX1" fmla="*/ 4746171 w 9622972"/>
              <a:gd name="connsiteY1" fmla="*/ 0 h 3312886"/>
              <a:gd name="connsiteX2" fmla="*/ 9568543 w 9622972"/>
              <a:gd name="connsiteY2" fmla="*/ 32657 h 3312886"/>
              <a:gd name="connsiteX3" fmla="*/ 9546772 w 9622972"/>
              <a:gd name="connsiteY3" fmla="*/ 3254829 h 3312886"/>
              <a:gd name="connsiteX4" fmla="*/ 4822372 w 9622972"/>
              <a:gd name="connsiteY4" fmla="*/ 3124200 h 3312886"/>
              <a:gd name="connsiteX5" fmla="*/ 21771 w 9622972"/>
              <a:gd name="connsiteY5" fmla="*/ 3200400 h 3312886"/>
              <a:gd name="connsiteX6" fmla="*/ 43543 w 9622972"/>
              <a:gd name="connsiteY6" fmla="*/ 54429 h 33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2972" h="3312886">
                <a:moveTo>
                  <a:pt x="43543" y="54429"/>
                </a:moveTo>
                <a:cubicBezTo>
                  <a:pt x="968829" y="19958"/>
                  <a:pt x="4746171" y="0"/>
                  <a:pt x="4746171" y="0"/>
                </a:cubicBezTo>
                <a:lnTo>
                  <a:pt x="9568543" y="32657"/>
                </a:lnTo>
                <a:cubicBezTo>
                  <a:pt x="9622972" y="749300"/>
                  <a:pt x="9544958" y="2632529"/>
                  <a:pt x="9546772" y="3254829"/>
                </a:cubicBezTo>
                <a:cubicBezTo>
                  <a:pt x="8026401" y="3312886"/>
                  <a:pt x="6409872" y="3133271"/>
                  <a:pt x="4822372" y="3124200"/>
                </a:cubicBezTo>
                <a:cubicBezTo>
                  <a:pt x="3234872" y="3115129"/>
                  <a:pt x="1079499" y="3211286"/>
                  <a:pt x="21771" y="3200400"/>
                </a:cubicBezTo>
                <a:cubicBezTo>
                  <a:pt x="30843" y="2351314"/>
                  <a:pt x="0" y="1003300"/>
                  <a:pt x="43543" y="54429"/>
                </a:cubicBezTo>
                <a:close/>
              </a:path>
            </a:pathLst>
          </a:custGeom>
          <a:gradFill flip="none" rotWithShape="0">
            <a:gsLst>
              <a:gs pos="0">
                <a:srgbClr val="FF5D15"/>
              </a:gs>
              <a:gs pos="16000">
                <a:srgbClr val="D36103"/>
              </a:gs>
              <a:gs pos="23000">
                <a:srgbClr val="920000"/>
              </a:gs>
              <a:gs pos="66000">
                <a:srgbClr val="480808">
                  <a:alpha val="98824"/>
                </a:srgbClr>
              </a:gs>
              <a:gs pos="100000">
                <a:schemeClr val="accent2">
                  <a:alpha val="59000"/>
                </a:schemeClr>
              </a:gs>
            </a:gsLst>
            <a:lin ang="16200000" scaled="0"/>
            <a:tileRect/>
          </a:gra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5" name="Freeform 4"/>
          <p:cNvSpPr/>
          <p:nvPr/>
        </p:nvSpPr>
        <p:spPr bwMode="auto">
          <a:xfrm>
            <a:off x="3822700" y="4965700"/>
            <a:ext cx="1498600" cy="2286000"/>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blipFill dpi="0" rotWithShape="1">
            <a:blip r:embed="rId4"/>
            <a:srcRect/>
            <a:tile tx="0" ty="0" sx="20000" sy="20000" flip="none" algn="ctr"/>
          </a:bli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6" name="TextBox 5"/>
          <p:cNvSpPr txBox="1"/>
          <p:nvPr/>
        </p:nvSpPr>
        <p:spPr>
          <a:xfrm>
            <a:off x="0" y="1701800"/>
            <a:ext cx="1841500" cy="461665"/>
          </a:xfrm>
          <a:prstGeom prst="rect">
            <a:avLst/>
          </a:prstGeom>
          <a:noFill/>
        </p:spPr>
        <p:txBody>
          <a:bodyPr wrap="square" rtlCol="0">
            <a:spAutoFit/>
          </a:bodyPr>
          <a:lstStyle/>
          <a:p>
            <a:r>
              <a:rPr lang="en-US" sz="2400" dirty="0" smtClean="0"/>
              <a:t>brittle</a:t>
            </a:r>
            <a:endParaRPr lang="en-US" sz="2400" dirty="0"/>
          </a:p>
        </p:txBody>
      </p:sp>
      <p:sp>
        <p:nvSpPr>
          <p:cNvPr id="7" name="TextBox 6"/>
          <p:cNvSpPr txBox="1"/>
          <p:nvPr/>
        </p:nvSpPr>
        <p:spPr>
          <a:xfrm>
            <a:off x="0" y="5346700"/>
            <a:ext cx="1841500" cy="461665"/>
          </a:xfrm>
          <a:prstGeom prst="rect">
            <a:avLst/>
          </a:prstGeom>
          <a:noFill/>
        </p:spPr>
        <p:txBody>
          <a:bodyPr wrap="square" rtlCol="0">
            <a:spAutoFit/>
          </a:bodyPr>
          <a:lstStyle/>
          <a:p>
            <a:r>
              <a:rPr lang="en-US" sz="2400" dirty="0" smtClean="0"/>
              <a:t>ductile</a:t>
            </a:r>
            <a:endParaRPr lang="en-US" sz="2400" dirty="0"/>
          </a:p>
        </p:txBody>
      </p:sp>
      <p:cxnSp>
        <p:nvCxnSpPr>
          <p:cNvPr id="9" name="Straight Arrow Connector 8"/>
          <p:cNvCxnSpPr/>
          <p:nvPr/>
        </p:nvCxnSpPr>
        <p:spPr bwMode="auto">
          <a:xfrm rot="5400000">
            <a:off x="-684609" y="36953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19" name="TextBox 18"/>
          <p:cNvSpPr txBox="1"/>
          <p:nvPr/>
        </p:nvSpPr>
        <p:spPr>
          <a:xfrm rot="16200000">
            <a:off x="-304801" y="3490267"/>
            <a:ext cx="1841500" cy="461665"/>
          </a:xfrm>
          <a:prstGeom prst="rect">
            <a:avLst/>
          </a:prstGeom>
          <a:noFill/>
        </p:spPr>
        <p:txBody>
          <a:bodyPr wrap="square" rtlCol="0">
            <a:spAutoFit/>
          </a:bodyPr>
          <a:lstStyle/>
          <a:p>
            <a:r>
              <a:rPr lang="en-US" sz="2400" dirty="0" smtClean="0"/>
              <a:t>rigidity</a:t>
            </a:r>
            <a:endParaRPr lang="en-US" sz="2400" dirty="0"/>
          </a:p>
        </p:txBody>
      </p:sp>
      <p:sp>
        <p:nvSpPr>
          <p:cNvPr id="21" name="Freeform 20"/>
          <p:cNvSpPr/>
          <p:nvPr/>
        </p:nvSpPr>
        <p:spPr bwMode="auto">
          <a:xfrm>
            <a:off x="3822700" y="4965700"/>
            <a:ext cx="1498600" cy="2286000"/>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FF0000">
              <a:alpha val="50000"/>
            </a:srgb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2" name="TextBox 21"/>
          <p:cNvSpPr txBox="1"/>
          <p:nvPr/>
        </p:nvSpPr>
        <p:spPr>
          <a:xfrm>
            <a:off x="4013200" y="5181600"/>
            <a:ext cx="1143000" cy="830997"/>
          </a:xfrm>
          <a:prstGeom prst="rect">
            <a:avLst/>
          </a:prstGeom>
          <a:noFill/>
        </p:spPr>
        <p:txBody>
          <a:bodyPr wrap="square" rtlCol="0">
            <a:spAutoFit/>
          </a:bodyPr>
          <a:lstStyle/>
          <a:p>
            <a:r>
              <a:rPr lang="en-US" sz="2400" dirty="0" smtClean="0"/>
              <a:t>55% SiO</a:t>
            </a:r>
            <a:r>
              <a:rPr lang="en-US" sz="2400" baseline="-25000" dirty="0" smtClean="0"/>
              <a:t>2</a:t>
            </a:r>
            <a:endParaRPr lang="en-US" sz="2400" baseline="-25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Freeform 2"/>
          <p:cNvSpPr/>
          <p:nvPr/>
        </p:nvSpPr>
        <p:spPr bwMode="auto">
          <a:xfrm>
            <a:off x="-615043" y="1046117"/>
            <a:ext cx="10374086" cy="2116183"/>
          </a:xfrm>
          <a:custGeom>
            <a:avLst/>
            <a:gdLst>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025071 w 12103100"/>
              <a:gd name="connsiteY0" fmla="*/ 611414 h 4878614"/>
              <a:gd name="connsiteX1" fmla="*/ 6086928 w 12103100"/>
              <a:gd name="connsiteY1" fmla="*/ 556985 h 4878614"/>
              <a:gd name="connsiteX2" fmla="*/ 10419442 w 12103100"/>
              <a:gd name="connsiteY2" fmla="*/ 589642 h 4878614"/>
              <a:gd name="connsiteX3" fmla="*/ 10833100 w 12103100"/>
              <a:gd name="connsiteY3" fmla="*/ 4007757 h 4878614"/>
              <a:gd name="connsiteX4" fmla="*/ 10430328 w 12103100"/>
              <a:gd name="connsiteY4" fmla="*/ 4323442 h 4878614"/>
              <a:gd name="connsiteX5" fmla="*/ 5803900 w 12103100"/>
              <a:gd name="connsiteY5" fmla="*/ 4530271 h 4878614"/>
              <a:gd name="connsiteX6" fmla="*/ 796471 w 12103100"/>
              <a:gd name="connsiteY6" fmla="*/ 4225471 h 4878614"/>
              <a:gd name="connsiteX7" fmla="*/ 1025071 w 12103100"/>
              <a:gd name="connsiteY7"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159671"/>
              <a:gd name="connsiteY0" fmla="*/ 662215 h 4929415"/>
              <a:gd name="connsiteX1" fmla="*/ 6086928 w 11159671"/>
              <a:gd name="connsiteY1" fmla="*/ 607786 h 4929415"/>
              <a:gd name="connsiteX2" fmla="*/ 10419442 w 11159671"/>
              <a:gd name="connsiteY2" fmla="*/ 640443 h 4929415"/>
              <a:gd name="connsiteX3" fmla="*/ 10528300 w 11159671"/>
              <a:gd name="connsiteY3" fmla="*/ 4450444 h 4929415"/>
              <a:gd name="connsiteX4" fmla="*/ 5803900 w 11159671"/>
              <a:gd name="connsiteY4" fmla="*/ 4581072 h 4929415"/>
              <a:gd name="connsiteX5" fmla="*/ 796471 w 11159671"/>
              <a:gd name="connsiteY5" fmla="*/ 4276272 h 4929415"/>
              <a:gd name="connsiteX6" fmla="*/ 1025071 w 11159671"/>
              <a:gd name="connsiteY6" fmla="*/ 662215 h 4929415"/>
              <a:gd name="connsiteX0" fmla="*/ 1025071 w 11159671"/>
              <a:gd name="connsiteY0" fmla="*/ 611414 h 4878614"/>
              <a:gd name="connsiteX1" fmla="*/ 6086928 w 11159671"/>
              <a:gd name="connsiteY1" fmla="*/ 556985 h 4878614"/>
              <a:gd name="connsiteX2" fmla="*/ 10419442 w 11159671"/>
              <a:gd name="connsiteY2" fmla="*/ 589642 h 4878614"/>
              <a:gd name="connsiteX3" fmla="*/ 10528300 w 11159671"/>
              <a:gd name="connsiteY3" fmla="*/ 4399643 h 4878614"/>
              <a:gd name="connsiteX4" fmla="*/ 5803900 w 11159671"/>
              <a:gd name="connsiteY4" fmla="*/ 4530271 h 4878614"/>
              <a:gd name="connsiteX5" fmla="*/ 796471 w 11159671"/>
              <a:gd name="connsiteY5" fmla="*/ 4225471 h 4878614"/>
              <a:gd name="connsiteX6" fmla="*/ 1025071 w 11159671"/>
              <a:gd name="connsiteY6" fmla="*/ 611414 h 4878614"/>
              <a:gd name="connsiteX0" fmla="*/ 1025071 w 10528300"/>
              <a:gd name="connsiteY0" fmla="*/ 611414 h 4878614"/>
              <a:gd name="connsiteX1" fmla="*/ 6086928 w 10528300"/>
              <a:gd name="connsiteY1" fmla="*/ 556985 h 4878614"/>
              <a:gd name="connsiteX2" fmla="*/ 10419442 w 10528300"/>
              <a:gd name="connsiteY2" fmla="*/ 589642 h 4878614"/>
              <a:gd name="connsiteX3" fmla="*/ 10528300 w 10528300"/>
              <a:gd name="connsiteY3" fmla="*/ 4399643 h 4878614"/>
              <a:gd name="connsiteX4" fmla="*/ 5803900 w 10528300"/>
              <a:gd name="connsiteY4" fmla="*/ 4530271 h 4878614"/>
              <a:gd name="connsiteX5" fmla="*/ 796471 w 10528300"/>
              <a:gd name="connsiteY5" fmla="*/ 4225471 h 4878614"/>
              <a:gd name="connsiteX6" fmla="*/ 1025071 w 105283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54429 h 4321629"/>
              <a:gd name="connsiteX1" fmla="*/ 6086928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1025071 w 10604500"/>
              <a:gd name="connsiteY0" fmla="*/ 54429 h 4321629"/>
              <a:gd name="connsiteX1" fmla="*/ 5727699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228600 w 9808029"/>
              <a:gd name="connsiteY0" fmla="*/ 54429 h 4321629"/>
              <a:gd name="connsiteX1" fmla="*/ 4931228 w 9808029"/>
              <a:gd name="connsiteY1" fmla="*/ 0 h 4321629"/>
              <a:gd name="connsiteX2" fmla="*/ 9753600 w 9808029"/>
              <a:gd name="connsiteY2" fmla="*/ 32657 h 4321629"/>
              <a:gd name="connsiteX3" fmla="*/ 9731829 w 9808029"/>
              <a:gd name="connsiteY3" fmla="*/ 3842658 h 4321629"/>
              <a:gd name="connsiteX4" fmla="*/ 5007429 w 9808029"/>
              <a:gd name="connsiteY4" fmla="*/ 3973286 h 4321629"/>
              <a:gd name="connsiteX5" fmla="*/ 0 w 9808029"/>
              <a:gd name="connsiteY5" fmla="*/ 3668486 h 4321629"/>
              <a:gd name="connsiteX6" fmla="*/ 228600 w 9808029"/>
              <a:gd name="connsiteY6" fmla="*/ 54429 h 4321629"/>
              <a:gd name="connsiteX0" fmla="*/ 228600 w 9808029"/>
              <a:gd name="connsiteY0" fmla="*/ 54429 h 4053115"/>
              <a:gd name="connsiteX1" fmla="*/ 4931228 w 9808029"/>
              <a:gd name="connsiteY1" fmla="*/ 0 h 4053115"/>
              <a:gd name="connsiteX2" fmla="*/ 9753600 w 9808029"/>
              <a:gd name="connsiteY2" fmla="*/ 32657 h 4053115"/>
              <a:gd name="connsiteX3" fmla="*/ 9731829 w 9808029"/>
              <a:gd name="connsiteY3" fmla="*/ 3842658 h 4053115"/>
              <a:gd name="connsiteX4" fmla="*/ 5007429 w 9808029"/>
              <a:gd name="connsiteY4" fmla="*/ 3973286 h 4053115"/>
              <a:gd name="connsiteX5" fmla="*/ 0 w 9808029"/>
              <a:gd name="connsiteY5" fmla="*/ 3668486 h 4053115"/>
              <a:gd name="connsiteX6" fmla="*/ 228600 w 9808029"/>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973286 h 4053115"/>
              <a:gd name="connsiteX5" fmla="*/ 21771 w 9622972"/>
              <a:gd name="connsiteY5" fmla="*/ 3668486 h 4053115"/>
              <a:gd name="connsiteX6" fmla="*/ 43543 w 9622972"/>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124200 h 4053115"/>
              <a:gd name="connsiteX5" fmla="*/ 21771 w 9622972"/>
              <a:gd name="connsiteY5" fmla="*/ 3668486 h 4053115"/>
              <a:gd name="connsiteX6" fmla="*/ 43543 w 9622972"/>
              <a:gd name="connsiteY6" fmla="*/ 54429 h 4053115"/>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312886"/>
              <a:gd name="connsiteX1" fmla="*/ 4746171 w 9622972"/>
              <a:gd name="connsiteY1" fmla="*/ 0 h 3312886"/>
              <a:gd name="connsiteX2" fmla="*/ 9568543 w 9622972"/>
              <a:gd name="connsiteY2" fmla="*/ 32657 h 3312886"/>
              <a:gd name="connsiteX3" fmla="*/ 9546772 w 9622972"/>
              <a:gd name="connsiteY3" fmla="*/ 3254829 h 3312886"/>
              <a:gd name="connsiteX4" fmla="*/ 4822372 w 9622972"/>
              <a:gd name="connsiteY4" fmla="*/ 3124200 h 3312886"/>
              <a:gd name="connsiteX5" fmla="*/ 21771 w 9622972"/>
              <a:gd name="connsiteY5" fmla="*/ 3200400 h 3312886"/>
              <a:gd name="connsiteX6" fmla="*/ 43543 w 9622972"/>
              <a:gd name="connsiteY6" fmla="*/ 54429 h 3312886"/>
              <a:gd name="connsiteX0" fmla="*/ 43543 w 9622972"/>
              <a:gd name="connsiteY0" fmla="*/ 204043 h 3462500"/>
              <a:gd name="connsiteX1" fmla="*/ 4746171 w 9622972"/>
              <a:gd name="connsiteY1" fmla="*/ 0 h 3462500"/>
              <a:gd name="connsiteX2" fmla="*/ 9568543 w 9622972"/>
              <a:gd name="connsiteY2" fmla="*/ 182271 h 3462500"/>
              <a:gd name="connsiteX3" fmla="*/ 9546772 w 9622972"/>
              <a:gd name="connsiteY3" fmla="*/ 3404443 h 3462500"/>
              <a:gd name="connsiteX4" fmla="*/ 4822372 w 9622972"/>
              <a:gd name="connsiteY4" fmla="*/ 3273814 h 3462500"/>
              <a:gd name="connsiteX5" fmla="*/ 21771 w 9622972"/>
              <a:gd name="connsiteY5" fmla="*/ 3350014 h 3462500"/>
              <a:gd name="connsiteX6" fmla="*/ 43543 w 9622972"/>
              <a:gd name="connsiteY6" fmla="*/ 204043 h 34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2972" h="3462500">
                <a:moveTo>
                  <a:pt x="43543" y="204043"/>
                </a:moveTo>
                <a:lnTo>
                  <a:pt x="4746171" y="0"/>
                </a:lnTo>
                <a:lnTo>
                  <a:pt x="9568543" y="182271"/>
                </a:lnTo>
                <a:cubicBezTo>
                  <a:pt x="9622972" y="898914"/>
                  <a:pt x="9544958" y="2782143"/>
                  <a:pt x="9546772" y="3404443"/>
                </a:cubicBezTo>
                <a:cubicBezTo>
                  <a:pt x="8026401" y="3462500"/>
                  <a:pt x="6409872" y="3282885"/>
                  <a:pt x="4822372" y="3273814"/>
                </a:cubicBezTo>
                <a:cubicBezTo>
                  <a:pt x="3234872" y="3264743"/>
                  <a:pt x="1079499" y="3360900"/>
                  <a:pt x="21771" y="3350014"/>
                </a:cubicBezTo>
                <a:cubicBezTo>
                  <a:pt x="30843" y="2500928"/>
                  <a:pt x="0" y="1152914"/>
                  <a:pt x="43543" y="204043"/>
                </a:cubicBezTo>
                <a:close/>
              </a:path>
            </a:pathLst>
          </a:custGeom>
          <a:blipFill>
            <a:blip r:embed="rId3"/>
            <a:tile tx="0" ty="0" sx="100000" sy="100000" flip="none" algn="tl"/>
          </a:blip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4" name="Freeform 3"/>
          <p:cNvSpPr/>
          <p:nvPr/>
        </p:nvSpPr>
        <p:spPr bwMode="auto">
          <a:xfrm>
            <a:off x="-239486" y="1048645"/>
            <a:ext cx="9622972" cy="6172212"/>
          </a:xfrm>
          <a:custGeom>
            <a:avLst/>
            <a:gdLst>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025071 w 12103100"/>
              <a:gd name="connsiteY0" fmla="*/ 611414 h 4878614"/>
              <a:gd name="connsiteX1" fmla="*/ 6086928 w 12103100"/>
              <a:gd name="connsiteY1" fmla="*/ 556985 h 4878614"/>
              <a:gd name="connsiteX2" fmla="*/ 10419442 w 12103100"/>
              <a:gd name="connsiteY2" fmla="*/ 589642 h 4878614"/>
              <a:gd name="connsiteX3" fmla="*/ 10833100 w 12103100"/>
              <a:gd name="connsiteY3" fmla="*/ 4007757 h 4878614"/>
              <a:gd name="connsiteX4" fmla="*/ 10430328 w 12103100"/>
              <a:gd name="connsiteY4" fmla="*/ 4323442 h 4878614"/>
              <a:gd name="connsiteX5" fmla="*/ 5803900 w 12103100"/>
              <a:gd name="connsiteY5" fmla="*/ 4530271 h 4878614"/>
              <a:gd name="connsiteX6" fmla="*/ 796471 w 12103100"/>
              <a:gd name="connsiteY6" fmla="*/ 4225471 h 4878614"/>
              <a:gd name="connsiteX7" fmla="*/ 1025071 w 12103100"/>
              <a:gd name="connsiteY7"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159671"/>
              <a:gd name="connsiteY0" fmla="*/ 662215 h 4929415"/>
              <a:gd name="connsiteX1" fmla="*/ 6086928 w 11159671"/>
              <a:gd name="connsiteY1" fmla="*/ 607786 h 4929415"/>
              <a:gd name="connsiteX2" fmla="*/ 10419442 w 11159671"/>
              <a:gd name="connsiteY2" fmla="*/ 640443 h 4929415"/>
              <a:gd name="connsiteX3" fmla="*/ 10528300 w 11159671"/>
              <a:gd name="connsiteY3" fmla="*/ 4450444 h 4929415"/>
              <a:gd name="connsiteX4" fmla="*/ 5803900 w 11159671"/>
              <a:gd name="connsiteY4" fmla="*/ 4581072 h 4929415"/>
              <a:gd name="connsiteX5" fmla="*/ 796471 w 11159671"/>
              <a:gd name="connsiteY5" fmla="*/ 4276272 h 4929415"/>
              <a:gd name="connsiteX6" fmla="*/ 1025071 w 11159671"/>
              <a:gd name="connsiteY6" fmla="*/ 662215 h 4929415"/>
              <a:gd name="connsiteX0" fmla="*/ 1025071 w 11159671"/>
              <a:gd name="connsiteY0" fmla="*/ 611414 h 4878614"/>
              <a:gd name="connsiteX1" fmla="*/ 6086928 w 11159671"/>
              <a:gd name="connsiteY1" fmla="*/ 556985 h 4878614"/>
              <a:gd name="connsiteX2" fmla="*/ 10419442 w 11159671"/>
              <a:gd name="connsiteY2" fmla="*/ 589642 h 4878614"/>
              <a:gd name="connsiteX3" fmla="*/ 10528300 w 11159671"/>
              <a:gd name="connsiteY3" fmla="*/ 4399643 h 4878614"/>
              <a:gd name="connsiteX4" fmla="*/ 5803900 w 11159671"/>
              <a:gd name="connsiteY4" fmla="*/ 4530271 h 4878614"/>
              <a:gd name="connsiteX5" fmla="*/ 796471 w 11159671"/>
              <a:gd name="connsiteY5" fmla="*/ 4225471 h 4878614"/>
              <a:gd name="connsiteX6" fmla="*/ 1025071 w 11159671"/>
              <a:gd name="connsiteY6" fmla="*/ 611414 h 4878614"/>
              <a:gd name="connsiteX0" fmla="*/ 1025071 w 10528300"/>
              <a:gd name="connsiteY0" fmla="*/ 611414 h 4878614"/>
              <a:gd name="connsiteX1" fmla="*/ 6086928 w 10528300"/>
              <a:gd name="connsiteY1" fmla="*/ 556985 h 4878614"/>
              <a:gd name="connsiteX2" fmla="*/ 10419442 w 10528300"/>
              <a:gd name="connsiteY2" fmla="*/ 589642 h 4878614"/>
              <a:gd name="connsiteX3" fmla="*/ 10528300 w 10528300"/>
              <a:gd name="connsiteY3" fmla="*/ 4399643 h 4878614"/>
              <a:gd name="connsiteX4" fmla="*/ 5803900 w 10528300"/>
              <a:gd name="connsiteY4" fmla="*/ 4530271 h 4878614"/>
              <a:gd name="connsiteX5" fmla="*/ 796471 w 10528300"/>
              <a:gd name="connsiteY5" fmla="*/ 4225471 h 4878614"/>
              <a:gd name="connsiteX6" fmla="*/ 1025071 w 105283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54429 h 4321629"/>
              <a:gd name="connsiteX1" fmla="*/ 6086928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1025071 w 10604500"/>
              <a:gd name="connsiteY0" fmla="*/ 54429 h 4321629"/>
              <a:gd name="connsiteX1" fmla="*/ 5727699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228600 w 9808029"/>
              <a:gd name="connsiteY0" fmla="*/ 54429 h 4321629"/>
              <a:gd name="connsiteX1" fmla="*/ 4931228 w 9808029"/>
              <a:gd name="connsiteY1" fmla="*/ 0 h 4321629"/>
              <a:gd name="connsiteX2" fmla="*/ 9753600 w 9808029"/>
              <a:gd name="connsiteY2" fmla="*/ 32657 h 4321629"/>
              <a:gd name="connsiteX3" fmla="*/ 9731829 w 9808029"/>
              <a:gd name="connsiteY3" fmla="*/ 3842658 h 4321629"/>
              <a:gd name="connsiteX4" fmla="*/ 5007429 w 9808029"/>
              <a:gd name="connsiteY4" fmla="*/ 3973286 h 4321629"/>
              <a:gd name="connsiteX5" fmla="*/ 0 w 9808029"/>
              <a:gd name="connsiteY5" fmla="*/ 3668486 h 4321629"/>
              <a:gd name="connsiteX6" fmla="*/ 228600 w 9808029"/>
              <a:gd name="connsiteY6" fmla="*/ 54429 h 4321629"/>
              <a:gd name="connsiteX0" fmla="*/ 228600 w 9808029"/>
              <a:gd name="connsiteY0" fmla="*/ 54429 h 4053115"/>
              <a:gd name="connsiteX1" fmla="*/ 4931228 w 9808029"/>
              <a:gd name="connsiteY1" fmla="*/ 0 h 4053115"/>
              <a:gd name="connsiteX2" fmla="*/ 9753600 w 9808029"/>
              <a:gd name="connsiteY2" fmla="*/ 32657 h 4053115"/>
              <a:gd name="connsiteX3" fmla="*/ 9731829 w 9808029"/>
              <a:gd name="connsiteY3" fmla="*/ 3842658 h 4053115"/>
              <a:gd name="connsiteX4" fmla="*/ 5007429 w 9808029"/>
              <a:gd name="connsiteY4" fmla="*/ 3973286 h 4053115"/>
              <a:gd name="connsiteX5" fmla="*/ 0 w 9808029"/>
              <a:gd name="connsiteY5" fmla="*/ 3668486 h 4053115"/>
              <a:gd name="connsiteX6" fmla="*/ 228600 w 9808029"/>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973286 h 4053115"/>
              <a:gd name="connsiteX5" fmla="*/ 21771 w 9622972"/>
              <a:gd name="connsiteY5" fmla="*/ 3668486 h 4053115"/>
              <a:gd name="connsiteX6" fmla="*/ 43543 w 9622972"/>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124200 h 4053115"/>
              <a:gd name="connsiteX5" fmla="*/ 21771 w 9622972"/>
              <a:gd name="connsiteY5" fmla="*/ 3668486 h 4053115"/>
              <a:gd name="connsiteX6" fmla="*/ 43543 w 9622972"/>
              <a:gd name="connsiteY6" fmla="*/ 54429 h 4053115"/>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312886"/>
              <a:gd name="connsiteX1" fmla="*/ 4746171 w 9622972"/>
              <a:gd name="connsiteY1" fmla="*/ 0 h 3312886"/>
              <a:gd name="connsiteX2" fmla="*/ 9568543 w 9622972"/>
              <a:gd name="connsiteY2" fmla="*/ 32657 h 3312886"/>
              <a:gd name="connsiteX3" fmla="*/ 9546772 w 9622972"/>
              <a:gd name="connsiteY3" fmla="*/ 3254829 h 3312886"/>
              <a:gd name="connsiteX4" fmla="*/ 4822372 w 9622972"/>
              <a:gd name="connsiteY4" fmla="*/ 3124200 h 3312886"/>
              <a:gd name="connsiteX5" fmla="*/ 21771 w 9622972"/>
              <a:gd name="connsiteY5" fmla="*/ 3200400 h 3312886"/>
              <a:gd name="connsiteX6" fmla="*/ 43543 w 9622972"/>
              <a:gd name="connsiteY6" fmla="*/ 54429 h 33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2972" h="3312886">
                <a:moveTo>
                  <a:pt x="43543" y="54429"/>
                </a:moveTo>
                <a:cubicBezTo>
                  <a:pt x="968829" y="19958"/>
                  <a:pt x="4746171" y="0"/>
                  <a:pt x="4746171" y="0"/>
                </a:cubicBezTo>
                <a:lnTo>
                  <a:pt x="9568543" y="32657"/>
                </a:lnTo>
                <a:cubicBezTo>
                  <a:pt x="9622972" y="749300"/>
                  <a:pt x="9544958" y="2632529"/>
                  <a:pt x="9546772" y="3254829"/>
                </a:cubicBezTo>
                <a:cubicBezTo>
                  <a:pt x="8026401" y="3312886"/>
                  <a:pt x="6409872" y="3133271"/>
                  <a:pt x="4822372" y="3124200"/>
                </a:cubicBezTo>
                <a:cubicBezTo>
                  <a:pt x="3234872" y="3115129"/>
                  <a:pt x="1079499" y="3211286"/>
                  <a:pt x="21771" y="3200400"/>
                </a:cubicBezTo>
                <a:cubicBezTo>
                  <a:pt x="30843" y="2351314"/>
                  <a:pt x="0" y="1003300"/>
                  <a:pt x="43543" y="54429"/>
                </a:cubicBezTo>
                <a:close/>
              </a:path>
            </a:pathLst>
          </a:custGeom>
          <a:gradFill flip="none" rotWithShape="0">
            <a:gsLst>
              <a:gs pos="0">
                <a:srgbClr val="FF5D15"/>
              </a:gs>
              <a:gs pos="16000">
                <a:srgbClr val="D36103"/>
              </a:gs>
              <a:gs pos="23000">
                <a:srgbClr val="920000"/>
              </a:gs>
              <a:gs pos="66000">
                <a:srgbClr val="480808">
                  <a:alpha val="98824"/>
                </a:srgbClr>
              </a:gs>
              <a:gs pos="100000">
                <a:schemeClr val="accent2">
                  <a:alpha val="59000"/>
                </a:schemeClr>
              </a:gs>
            </a:gsLst>
            <a:lin ang="16200000" scaled="0"/>
            <a:tileRect/>
          </a:gra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6" name="TextBox 5"/>
          <p:cNvSpPr txBox="1"/>
          <p:nvPr/>
        </p:nvSpPr>
        <p:spPr>
          <a:xfrm>
            <a:off x="0" y="1701800"/>
            <a:ext cx="1841500" cy="461665"/>
          </a:xfrm>
          <a:prstGeom prst="rect">
            <a:avLst/>
          </a:prstGeom>
          <a:noFill/>
        </p:spPr>
        <p:txBody>
          <a:bodyPr wrap="square" rtlCol="0">
            <a:spAutoFit/>
          </a:bodyPr>
          <a:lstStyle/>
          <a:p>
            <a:r>
              <a:rPr lang="en-US" sz="2400" dirty="0" smtClean="0"/>
              <a:t>brittle</a:t>
            </a:r>
            <a:endParaRPr lang="en-US" sz="2400" dirty="0"/>
          </a:p>
        </p:txBody>
      </p:sp>
      <p:sp>
        <p:nvSpPr>
          <p:cNvPr id="7" name="TextBox 6"/>
          <p:cNvSpPr txBox="1"/>
          <p:nvPr/>
        </p:nvSpPr>
        <p:spPr>
          <a:xfrm>
            <a:off x="0" y="5346700"/>
            <a:ext cx="1841500" cy="461665"/>
          </a:xfrm>
          <a:prstGeom prst="rect">
            <a:avLst/>
          </a:prstGeom>
          <a:noFill/>
        </p:spPr>
        <p:txBody>
          <a:bodyPr wrap="square" rtlCol="0">
            <a:spAutoFit/>
          </a:bodyPr>
          <a:lstStyle/>
          <a:p>
            <a:r>
              <a:rPr lang="en-US" sz="2400" dirty="0" smtClean="0"/>
              <a:t>ductile</a:t>
            </a:r>
            <a:endParaRPr lang="en-US" sz="2400" dirty="0"/>
          </a:p>
        </p:txBody>
      </p:sp>
      <p:cxnSp>
        <p:nvCxnSpPr>
          <p:cNvPr id="9" name="Straight Arrow Connector 8"/>
          <p:cNvCxnSpPr/>
          <p:nvPr/>
        </p:nvCxnSpPr>
        <p:spPr bwMode="auto">
          <a:xfrm rot="5400000">
            <a:off x="-684609" y="36953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10" name="TextBox 9"/>
          <p:cNvSpPr txBox="1"/>
          <p:nvPr/>
        </p:nvSpPr>
        <p:spPr>
          <a:xfrm>
            <a:off x="1143000" y="1689100"/>
            <a:ext cx="1524000" cy="461665"/>
          </a:xfrm>
          <a:prstGeom prst="rect">
            <a:avLst/>
          </a:prstGeom>
          <a:noFill/>
        </p:spPr>
        <p:txBody>
          <a:bodyPr wrap="square" rtlCol="0">
            <a:spAutoFit/>
          </a:bodyPr>
          <a:lstStyle/>
          <a:p>
            <a:r>
              <a:rPr lang="en-US" sz="2400" dirty="0" smtClean="0"/>
              <a:t>less</a:t>
            </a:r>
            <a:endParaRPr lang="en-US" sz="2400" dirty="0"/>
          </a:p>
        </p:txBody>
      </p:sp>
      <p:sp>
        <p:nvSpPr>
          <p:cNvPr id="13" name="TextBox 12"/>
          <p:cNvSpPr txBox="1"/>
          <p:nvPr/>
        </p:nvSpPr>
        <p:spPr>
          <a:xfrm>
            <a:off x="1257300" y="5334000"/>
            <a:ext cx="1435100" cy="461665"/>
          </a:xfrm>
          <a:prstGeom prst="rect">
            <a:avLst/>
          </a:prstGeom>
          <a:noFill/>
        </p:spPr>
        <p:txBody>
          <a:bodyPr wrap="square" rtlCol="0">
            <a:spAutoFit/>
          </a:bodyPr>
          <a:lstStyle/>
          <a:p>
            <a:r>
              <a:rPr lang="en-US" sz="2400" dirty="0" smtClean="0"/>
              <a:t>more</a:t>
            </a:r>
            <a:endParaRPr lang="en-US" sz="2400" dirty="0"/>
          </a:p>
        </p:txBody>
      </p:sp>
      <p:sp>
        <p:nvSpPr>
          <p:cNvPr id="19" name="TextBox 18"/>
          <p:cNvSpPr txBox="1"/>
          <p:nvPr/>
        </p:nvSpPr>
        <p:spPr>
          <a:xfrm rot="16200000">
            <a:off x="-304801" y="3490267"/>
            <a:ext cx="1841500" cy="461665"/>
          </a:xfrm>
          <a:prstGeom prst="rect">
            <a:avLst/>
          </a:prstGeom>
          <a:noFill/>
        </p:spPr>
        <p:txBody>
          <a:bodyPr wrap="square" rtlCol="0">
            <a:spAutoFit/>
          </a:bodyPr>
          <a:lstStyle/>
          <a:p>
            <a:r>
              <a:rPr lang="en-US" sz="2400" dirty="0" smtClean="0"/>
              <a:t>rigidity</a:t>
            </a:r>
            <a:endParaRPr lang="en-US" sz="2400" dirty="0"/>
          </a:p>
        </p:txBody>
      </p:sp>
      <p:sp>
        <p:nvSpPr>
          <p:cNvPr id="25" name="TextBox 24"/>
          <p:cNvSpPr txBox="1"/>
          <p:nvPr/>
        </p:nvSpPr>
        <p:spPr>
          <a:xfrm rot="16200000">
            <a:off x="939799" y="3492500"/>
            <a:ext cx="1524000" cy="461665"/>
          </a:xfrm>
          <a:prstGeom prst="rect">
            <a:avLst/>
          </a:prstGeom>
          <a:noFill/>
        </p:spPr>
        <p:txBody>
          <a:bodyPr wrap="square" rtlCol="0">
            <a:spAutoFit/>
          </a:bodyPr>
          <a:lstStyle/>
          <a:p>
            <a:r>
              <a:rPr lang="en-US" sz="2400" dirty="0" smtClean="0"/>
              <a:t>density</a:t>
            </a:r>
            <a:endParaRPr lang="en-US" sz="2400" dirty="0"/>
          </a:p>
        </p:txBody>
      </p:sp>
      <p:cxnSp>
        <p:nvCxnSpPr>
          <p:cNvPr id="28" name="Straight Arrow Connector 27"/>
          <p:cNvCxnSpPr/>
          <p:nvPr/>
        </p:nvCxnSpPr>
        <p:spPr bwMode="auto">
          <a:xfrm rot="5400000">
            <a:off x="318691" y="37334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21" name="Freeform 20"/>
          <p:cNvSpPr/>
          <p:nvPr/>
        </p:nvSpPr>
        <p:spPr bwMode="auto">
          <a:xfrm>
            <a:off x="3638550" y="4203700"/>
            <a:ext cx="1841500" cy="2311400"/>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blipFill dpi="0" rotWithShape="1">
            <a:blip r:embed="rId4"/>
            <a:srcRect/>
            <a:tile tx="0" ty="0" sx="20000" sy="20000" flip="none" algn="ctr"/>
          </a:bli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2" name="Freeform 21"/>
          <p:cNvSpPr/>
          <p:nvPr/>
        </p:nvSpPr>
        <p:spPr bwMode="auto">
          <a:xfrm>
            <a:off x="3651250" y="4203700"/>
            <a:ext cx="1841500" cy="2311400"/>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FF0000">
              <a:alpha val="50000"/>
            </a:srgb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3" name="TextBox 22"/>
          <p:cNvSpPr txBox="1"/>
          <p:nvPr/>
        </p:nvSpPr>
        <p:spPr>
          <a:xfrm>
            <a:off x="4000500" y="4419600"/>
            <a:ext cx="1143000" cy="830997"/>
          </a:xfrm>
          <a:prstGeom prst="rect">
            <a:avLst/>
          </a:prstGeom>
          <a:noFill/>
        </p:spPr>
        <p:txBody>
          <a:bodyPr wrap="square" rtlCol="0">
            <a:spAutoFit/>
          </a:bodyPr>
          <a:lstStyle/>
          <a:p>
            <a:r>
              <a:rPr lang="en-US" sz="2400" dirty="0" smtClean="0"/>
              <a:t>55% SiO</a:t>
            </a:r>
            <a:r>
              <a:rPr lang="en-US" sz="2400" baseline="-25000" dirty="0" smtClean="0"/>
              <a:t>2</a:t>
            </a:r>
            <a:endParaRPr lang="en-US" sz="2400" baseline="-250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Freeform 2"/>
          <p:cNvSpPr/>
          <p:nvPr/>
        </p:nvSpPr>
        <p:spPr bwMode="auto">
          <a:xfrm>
            <a:off x="-615043" y="1046117"/>
            <a:ext cx="10374086" cy="2116183"/>
          </a:xfrm>
          <a:custGeom>
            <a:avLst/>
            <a:gdLst>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025071 w 12103100"/>
              <a:gd name="connsiteY0" fmla="*/ 611414 h 4878614"/>
              <a:gd name="connsiteX1" fmla="*/ 6086928 w 12103100"/>
              <a:gd name="connsiteY1" fmla="*/ 556985 h 4878614"/>
              <a:gd name="connsiteX2" fmla="*/ 10419442 w 12103100"/>
              <a:gd name="connsiteY2" fmla="*/ 589642 h 4878614"/>
              <a:gd name="connsiteX3" fmla="*/ 10833100 w 12103100"/>
              <a:gd name="connsiteY3" fmla="*/ 4007757 h 4878614"/>
              <a:gd name="connsiteX4" fmla="*/ 10430328 w 12103100"/>
              <a:gd name="connsiteY4" fmla="*/ 4323442 h 4878614"/>
              <a:gd name="connsiteX5" fmla="*/ 5803900 w 12103100"/>
              <a:gd name="connsiteY5" fmla="*/ 4530271 h 4878614"/>
              <a:gd name="connsiteX6" fmla="*/ 796471 w 12103100"/>
              <a:gd name="connsiteY6" fmla="*/ 4225471 h 4878614"/>
              <a:gd name="connsiteX7" fmla="*/ 1025071 w 12103100"/>
              <a:gd name="connsiteY7"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159671"/>
              <a:gd name="connsiteY0" fmla="*/ 662215 h 4929415"/>
              <a:gd name="connsiteX1" fmla="*/ 6086928 w 11159671"/>
              <a:gd name="connsiteY1" fmla="*/ 607786 h 4929415"/>
              <a:gd name="connsiteX2" fmla="*/ 10419442 w 11159671"/>
              <a:gd name="connsiteY2" fmla="*/ 640443 h 4929415"/>
              <a:gd name="connsiteX3" fmla="*/ 10528300 w 11159671"/>
              <a:gd name="connsiteY3" fmla="*/ 4450444 h 4929415"/>
              <a:gd name="connsiteX4" fmla="*/ 5803900 w 11159671"/>
              <a:gd name="connsiteY4" fmla="*/ 4581072 h 4929415"/>
              <a:gd name="connsiteX5" fmla="*/ 796471 w 11159671"/>
              <a:gd name="connsiteY5" fmla="*/ 4276272 h 4929415"/>
              <a:gd name="connsiteX6" fmla="*/ 1025071 w 11159671"/>
              <a:gd name="connsiteY6" fmla="*/ 662215 h 4929415"/>
              <a:gd name="connsiteX0" fmla="*/ 1025071 w 11159671"/>
              <a:gd name="connsiteY0" fmla="*/ 611414 h 4878614"/>
              <a:gd name="connsiteX1" fmla="*/ 6086928 w 11159671"/>
              <a:gd name="connsiteY1" fmla="*/ 556985 h 4878614"/>
              <a:gd name="connsiteX2" fmla="*/ 10419442 w 11159671"/>
              <a:gd name="connsiteY2" fmla="*/ 589642 h 4878614"/>
              <a:gd name="connsiteX3" fmla="*/ 10528300 w 11159671"/>
              <a:gd name="connsiteY3" fmla="*/ 4399643 h 4878614"/>
              <a:gd name="connsiteX4" fmla="*/ 5803900 w 11159671"/>
              <a:gd name="connsiteY4" fmla="*/ 4530271 h 4878614"/>
              <a:gd name="connsiteX5" fmla="*/ 796471 w 11159671"/>
              <a:gd name="connsiteY5" fmla="*/ 4225471 h 4878614"/>
              <a:gd name="connsiteX6" fmla="*/ 1025071 w 11159671"/>
              <a:gd name="connsiteY6" fmla="*/ 611414 h 4878614"/>
              <a:gd name="connsiteX0" fmla="*/ 1025071 w 10528300"/>
              <a:gd name="connsiteY0" fmla="*/ 611414 h 4878614"/>
              <a:gd name="connsiteX1" fmla="*/ 6086928 w 10528300"/>
              <a:gd name="connsiteY1" fmla="*/ 556985 h 4878614"/>
              <a:gd name="connsiteX2" fmla="*/ 10419442 w 10528300"/>
              <a:gd name="connsiteY2" fmla="*/ 589642 h 4878614"/>
              <a:gd name="connsiteX3" fmla="*/ 10528300 w 10528300"/>
              <a:gd name="connsiteY3" fmla="*/ 4399643 h 4878614"/>
              <a:gd name="connsiteX4" fmla="*/ 5803900 w 10528300"/>
              <a:gd name="connsiteY4" fmla="*/ 4530271 h 4878614"/>
              <a:gd name="connsiteX5" fmla="*/ 796471 w 10528300"/>
              <a:gd name="connsiteY5" fmla="*/ 4225471 h 4878614"/>
              <a:gd name="connsiteX6" fmla="*/ 1025071 w 105283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54429 h 4321629"/>
              <a:gd name="connsiteX1" fmla="*/ 6086928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1025071 w 10604500"/>
              <a:gd name="connsiteY0" fmla="*/ 54429 h 4321629"/>
              <a:gd name="connsiteX1" fmla="*/ 5727699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228600 w 9808029"/>
              <a:gd name="connsiteY0" fmla="*/ 54429 h 4321629"/>
              <a:gd name="connsiteX1" fmla="*/ 4931228 w 9808029"/>
              <a:gd name="connsiteY1" fmla="*/ 0 h 4321629"/>
              <a:gd name="connsiteX2" fmla="*/ 9753600 w 9808029"/>
              <a:gd name="connsiteY2" fmla="*/ 32657 h 4321629"/>
              <a:gd name="connsiteX3" fmla="*/ 9731829 w 9808029"/>
              <a:gd name="connsiteY3" fmla="*/ 3842658 h 4321629"/>
              <a:gd name="connsiteX4" fmla="*/ 5007429 w 9808029"/>
              <a:gd name="connsiteY4" fmla="*/ 3973286 h 4321629"/>
              <a:gd name="connsiteX5" fmla="*/ 0 w 9808029"/>
              <a:gd name="connsiteY5" fmla="*/ 3668486 h 4321629"/>
              <a:gd name="connsiteX6" fmla="*/ 228600 w 9808029"/>
              <a:gd name="connsiteY6" fmla="*/ 54429 h 4321629"/>
              <a:gd name="connsiteX0" fmla="*/ 228600 w 9808029"/>
              <a:gd name="connsiteY0" fmla="*/ 54429 h 4053115"/>
              <a:gd name="connsiteX1" fmla="*/ 4931228 w 9808029"/>
              <a:gd name="connsiteY1" fmla="*/ 0 h 4053115"/>
              <a:gd name="connsiteX2" fmla="*/ 9753600 w 9808029"/>
              <a:gd name="connsiteY2" fmla="*/ 32657 h 4053115"/>
              <a:gd name="connsiteX3" fmla="*/ 9731829 w 9808029"/>
              <a:gd name="connsiteY3" fmla="*/ 3842658 h 4053115"/>
              <a:gd name="connsiteX4" fmla="*/ 5007429 w 9808029"/>
              <a:gd name="connsiteY4" fmla="*/ 3973286 h 4053115"/>
              <a:gd name="connsiteX5" fmla="*/ 0 w 9808029"/>
              <a:gd name="connsiteY5" fmla="*/ 3668486 h 4053115"/>
              <a:gd name="connsiteX6" fmla="*/ 228600 w 9808029"/>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973286 h 4053115"/>
              <a:gd name="connsiteX5" fmla="*/ 21771 w 9622972"/>
              <a:gd name="connsiteY5" fmla="*/ 3668486 h 4053115"/>
              <a:gd name="connsiteX6" fmla="*/ 43543 w 9622972"/>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124200 h 4053115"/>
              <a:gd name="connsiteX5" fmla="*/ 21771 w 9622972"/>
              <a:gd name="connsiteY5" fmla="*/ 3668486 h 4053115"/>
              <a:gd name="connsiteX6" fmla="*/ 43543 w 9622972"/>
              <a:gd name="connsiteY6" fmla="*/ 54429 h 4053115"/>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312886"/>
              <a:gd name="connsiteX1" fmla="*/ 4746171 w 9622972"/>
              <a:gd name="connsiteY1" fmla="*/ 0 h 3312886"/>
              <a:gd name="connsiteX2" fmla="*/ 9568543 w 9622972"/>
              <a:gd name="connsiteY2" fmla="*/ 32657 h 3312886"/>
              <a:gd name="connsiteX3" fmla="*/ 9546772 w 9622972"/>
              <a:gd name="connsiteY3" fmla="*/ 3254829 h 3312886"/>
              <a:gd name="connsiteX4" fmla="*/ 4822372 w 9622972"/>
              <a:gd name="connsiteY4" fmla="*/ 3124200 h 3312886"/>
              <a:gd name="connsiteX5" fmla="*/ 21771 w 9622972"/>
              <a:gd name="connsiteY5" fmla="*/ 3200400 h 3312886"/>
              <a:gd name="connsiteX6" fmla="*/ 43543 w 9622972"/>
              <a:gd name="connsiteY6" fmla="*/ 54429 h 3312886"/>
              <a:gd name="connsiteX0" fmla="*/ 43543 w 9622972"/>
              <a:gd name="connsiteY0" fmla="*/ 204043 h 3462500"/>
              <a:gd name="connsiteX1" fmla="*/ 4746171 w 9622972"/>
              <a:gd name="connsiteY1" fmla="*/ 0 h 3462500"/>
              <a:gd name="connsiteX2" fmla="*/ 9568543 w 9622972"/>
              <a:gd name="connsiteY2" fmla="*/ 182271 h 3462500"/>
              <a:gd name="connsiteX3" fmla="*/ 9546772 w 9622972"/>
              <a:gd name="connsiteY3" fmla="*/ 3404443 h 3462500"/>
              <a:gd name="connsiteX4" fmla="*/ 4822372 w 9622972"/>
              <a:gd name="connsiteY4" fmla="*/ 3273814 h 3462500"/>
              <a:gd name="connsiteX5" fmla="*/ 21771 w 9622972"/>
              <a:gd name="connsiteY5" fmla="*/ 3350014 h 3462500"/>
              <a:gd name="connsiteX6" fmla="*/ 43543 w 9622972"/>
              <a:gd name="connsiteY6" fmla="*/ 204043 h 34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2972" h="3462500">
                <a:moveTo>
                  <a:pt x="43543" y="204043"/>
                </a:moveTo>
                <a:lnTo>
                  <a:pt x="4746171" y="0"/>
                </a:lnTo>
                <a:lnTo>
                  <a:pt x="9568543" y="182271"/>
                </a:lnTo>
                <a:cubicBezTo>
                  <a:pt x="9622972" y="898914"/>
                  <a:pt x="9544958" y="2782143"/>
                  <a:pt x="9546772" y="3404443"/>
                </a:cubicBezTo>
                <a:cubicBezTo>
                  <a:pt x="8026401" y="3462500"/>
                  <a:pt x="6409872" y="3282885"/>
                  <a:pt x="4822372" y="3273814"/>
                </a:cubicBezTo>
                <a:cubicBezTo>
                  <a:pt x="3234872" y="3264743"/>
                  <a:pt x="1079499" y="3360900"/>
                  <a:pt x="21771" y="3350014"/>
                </a:cubicBezTo>
                <a:cubicBezTo>
                  <a:pt x="30843" y="2500928"/>
                  <a:pt x="0" y="1152914"/>
                  <a:pt x="43543" y="204043"/>
                </a:cubicBezTo>
                <a:close/>
              </a:path>
            </a:pathLst>
          </a:custGeom>
          <a:blipFill>
            <a:blip r:embed="rId3"/>
            <a:tile tx="0" ty="0" sx="100000" sy="100000" flip="none" algn="tl"/>
          </a:blip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4" name="Freeform 3"/>
          <p:cNvSpPr/>
          <p:nvPr/>
        </p:nvSpPr>
        <p:spPr bwMode="auto">
          <a:xfrm>
            <a:off x="-239486" y="1048645"/>
            <a:ext cx="9622972" cy="6172212"/>
          </a:xfrm>
          <a:custGeom>
            <a:avLst/>
            <a:gdLst>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025071 w 12103100"/>
              <a:gd name="connsiteY0" fmla="*/ 611414 h 4878614"/>
              <a:gd name="connsiteX1" fmla="*/ 6086928 w 12103100"/>
              <a:gd name="connsiteY1" fmla="*/ 556985 h 4878614"/>
              <a:gd name="connsiteX2" fmla="*/ 10419442 w 12103100"/>
              <a:gd name="connsiteY2" fmla="*/ 589642 h 4878614"/>
              <a:gd name="connsiteX3" fmla="*/ 10833100 w 12103100"/>
              <a:gd name="connsiteY3" fmla="*/ 4007757 h 4878614"/>
              <a:gd name="connsiteX4" fmla="*/ 10430328 w 12103100"/>
              <a:gd name="connsiteY4" fmla="*/ 4323442 h 4878614"/>
              <a:gd name="connsiteX5" fmla="*/ 5803900 w 12103100"/>
              <a:gd name="connsiteY5" fmla="*/ 4530271 h 4878614"/>
              <a:gd name="connsiteX6" fmla="*/ 796471 w 12103100"/>
              <a:gd name="connsiteY6" fmla="*/ 4225471 h 4878614"/>
              <a:gd name="connsiteX7" fmla="*/ 1025071 w 12103100"/>
              <a:gd name="connsiteY7"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159671"/>
              <a:gd name="connsiteY0" fmla="*/ 662215 h 4929415"/>
              <a:gd name="connsiteX1" fmla="*/ 6086928 w 11159671"/>
              <a:gd name="connsiteY1" fmla="*/ 607786 h 4929415"/>
              <a:gd name="connsiteX2" fmla="*/ 10419442 w 11159671"/>
              <a:gd name="connsiteY2" fmla="*/ 640443 h 4929415"/>
              <a:gd name="connsiteX3" fmla="*/ 10528300 w 11159671"/>
              <a:gd name="connsiteY3" fmla="*/ 4450444 h 4929415"/>
              <a:gd name="connsiteX4" fmla="*/ 5803900 w 11159671"/>
              <a:gd name="connsiteY4" fmla="*/ 4581072 h 4929415"/>
              <a:gd name="connsiteX5" fmla="*/ 796471 w 11159671"/>
              <a:gd name="connsiteY5" fmla="*/ 4276272 h 4929415"/>
              <a:gd name="connsiteX6" fmla="*/ 1025071 w 11159671"/>
              <a:gd name="connsiteY6" fmla="*/ 662215 h 4929415"/>
              <a:gd name="connsiteX0" fmla="*/ 1025071 w 11159671"/>
              <a:gd name="connsiteY0" fmla="*/ 611414 h 4878614"/>
              <a:gd name="connsiteX1" fmla="*/ 6086928 w 11159671"/>
              <a:gd name="connsiteY1" fmla="*/ 556985 h 4878614"/>
              <a:gd name="connsiteX2" fmla="*/ 10419442 w 11159671"/>
              <a:gd name="connsiteY2" fmla="*/ 589642 h 4878614"/>
              <a:gd name="connsiteX3" fmla="*/ 10528300 w 11159671"/>
              <a:gd name="connsiteY3" fmla="*/ 4399643 h 4878614"/>
              <a:gd name="connsiteX4" fmla="*/ 5803900 w 11159671"/>
              <a:gd name="connsiteY4" fmla="*/ 4530271 h 4878614"/>
              <a:gd name="connsiteX5" fmla="*/ 796471 w 11159671"/>
              <a:gd name="connsiteY5" fmla="*/ 4225471 h 4878614"/>
              <a:gd name="connsiteX6" fmla="*/ 1025071 w 11159671"/>
              <a:gd name="connsiteY6" fmla="*/ 611414 h 4878614"/>
              <a:gd name="connsiteX0" fmla="*/ 1025071 w 10528300"/>
              <a:gd name="connsiteY0" fmla="*/ 611414 h 4878614"/>
              <a:gd name="connsiteX1" fmla="*/ 6086928 w 10528300"/>
              <a:gd name="connsiteY1" fmla="*/ 556985 h 4878614"/>
              <a:gd name="connsiteX2" fmla="*/ 10419442 w 10528300"/>
              <a:gd name="connsiteY2" fmla="*/ 589642 h 4878614"/>
              <a:gd name="connsiteX3" fmla="*/ 10528300 w 10528300"/>
              <a:gd name="connsiteY3" fmla="*/ 4399643 h 4878614"/>
              <a:gd name="connsiteX4" fmla="*/ 5803900 w 10528300"/>
              <a:gd name="connsiteY4" fmla="*/ 4530271 h 4878614"/>
              <a:gd name="connsiteX5" fmla="*/ 796471 w 10528300"/>
              <a:gd name="connsiteY5" fmla="*/ 4225471 h 4878614"/>
              <a:gd name="connsiteX6" fmla="*/ 1025071 w 105283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54429 h 4321629"/>
              <a:gd name="connsiteX1" fmla="*/ 6086928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1025071 w 10604500"/>
              <a:gd name="connsiteY0" fmla="*/ 54429 h 4321629"/>
              <a:gd name="connsiteX1" fmla="*/ 5727699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228600 w 9808029"/>
              <a:gd name="connsiteY0" fmla="*/ 54429 h 4321629"/>
              <a:gd name="connsiteX1" fmla="*/ 4931228 w 9808029"/>
              <a:gd name="connsiteY1" fmla="*/ 0 h 4321629"/>
              <a:gd name="connsiteX2" fmla="*/ 9753600 w 9808029"/>
              <a:gd name="connsiteY2" fmla="*/ 32657 h 4321629"/>
              <a:gd name="connsiteX3" fmla="*/ 9731829 w 9808029"/>
              <a:gd name="connsiteY3" fmla="*/ 3842658 h 4321629"/>
              <a:gd name="connsiteX4" fmla="*/ 5007429 w 9808029"/>
              <a:gd name="connsiteY4" fmla="*/ 3973286 h 4321629"/>
              <a:gd name="connsiteX5" fmla="*/ 0 w 9808029"/>
              <a:gd name="connsiteY5" fmla="*/ 3668486 h 4321629"/>
              <a:gd name="connsiteX6" fmla="*/ 228600 w 9808029"/>
              <a:gd name="connsiteY6" fmla="*/ 54429 h 4321629"/>
              <a:gd name="connsiteX0" fmla="*/ 228600 w 9808029"/>
              <a:gd name="connsiteY0" fmla="*/ 54429 h 4053115"/>
              <a:gd name="connsiteX1" fmla="*/ 4931228 w 9808029"/>
              <a:gd name="connsiteY1" fmla="*/ 0 h 4053115"/>
              <a:gd name="connsiteX2" fmla="*/ 9753600 w 9808029"/>
              <a:gd name="connsiteY2" fmla="*/ 32657 h 4053115"/>
              <a:gd name="connsiteX3" fmla="*/ 9731829 w 9808029"/>
              <a:gd name="connsiteY3" fmla="*/ 3842658 h 4053115"/>
              <a:gd name="connsiteX4" fmla="*/ 5007429 w 9808029"/>
              <a:gd name="connsiteY4" fmla="*/ 3973286 h 4053115"/>
              <a:gd name="connsiteX5" fmla="*/ 0 w 9808029"/>
              <a:gd name="connsiteY5" fmla="*/ 3668486 h 4053115"/>
              <a:gd name="connsiteX6" fmla="*/ 228600 w 9808029"/>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973286 h 4053115"/>
              <a:gd name="connsiteX5" fmla="*/ 21771 w 9622972"/>
              <a:gd name="connsiteY5" fmla="*/ 3668486 h 4053115"/>
              <a:gd name="connsiteX6" fmla="*/ 43543 w 9622972"/>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124200 h 4053115"/>
              <a:gd name="connsiteX5" fmla="*/ 21771 w 9622972"/>
              <a:gd name="connsiteY5" fmla="*/ 3668486 h 4053115"/>
              <a:gd name="connsiteX6" fmla="*/ 43543 w 9622972"/>
              <a:gd name="connsiteY6" fmla="*/ 54429 h 4053115"/>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312886"/>
              <a:gd name="connsiteX1" fmla="*/ 4746171 w 9622972"/>
              <a:gd name="connsiteY1" fmla="*/ 0 h 3312886"/>
              <a:gd name="connsiteX2" fmla="*/ 9568543 w 9622972"/>
              <a:gd name="connsiteY2" fmla="*/ 32657 h 3312886"/>
              <a:gd name="connsiteX3" fmla="*/ 9546772 w 9622972"/>
              <a:gd name="connsiteY3" fmla="*/ 3254829 h 3312886"/>
              <a:gd name="connsiteX4" fmla="*/ 4822372 w 9622972"/>
              <a:gd name="connsiteY4" fmla="*/ 3124200 h 3312886"/>
              <a:gd name="connsiteX5" fmla="*/ 21771 w 9622972"/>
              <a:gd name="connsiteY5" fmla="*/ 3200400 h 3312886"/>
              <a:gd name="connsiteX6" fmla="*/ 43543 w 9622972"/>
              <a:gd name="connsiteY6" fmla="*/ 54429 h 33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2972" h="3312886">
                <a:moveTo>
                  <a:pt x="43543" y="54429"/>
                </a:moveTo>
                <a:cubicBezTo>
                  <a:pt x="968829" y="19958"/>
                  <a:pt x="4746171" y="0"/>
                  <a:pt x="4746171" y="0"/>
                </a:cubicBezTo>
                <a:lnTo>
                  <a:pt x="9568543" y="32657"/>
                </a:lnTo>
                <a:cubicBezTo>
                  <a:pt x="9622972" y="749300"/>
                  <a:pt x="9544958" y="2632529"/>
                  <a:pt x="9546772" y="3254829"/>
                </a:cubicBezTo>
                <a:cubicBezTo>
                  <a:pt x="8026401" y="3312886"/>
                  <a:pt x="6409872" y="3133271"/>
                  <a:pt x="4822372" y="3124200"/>
                </a:cubicBezTo>
                <a:cubicBezTo>
                  <a:pt x="3234872" y="3115129"/>
                  <a:pt x="1079499" y="3211286"/>
                  <a:pt x="21771" y="3200400"/>
                </a:cubicBezTo>
                <a:cubicBezTo>
                  <a:pt x="30843" y="2351314"/>
                  <a:pt x="0" y="1003300"/>
                  <a:pt x="43543" y="54429"/>
                </a:cubicBezTo>
                <a:close/>
              </a:path>
            </a:pathLst>
          </a:custGeom>
          <a:gradFill flip="none" rotWithShape="0">
            <a:gsLst>
              <a:gs pos="0">
                <a:srgbClr val="FF5D15"/>
              </a:gs>
              <a:gs pos="16000">
                <a:srgbClr val="D36103"/>
              </a:gs>
              <a:gs pos="23000">
                <a:srgbClr val="920000"/>
              </a:gs>
              <a:gs pos="66000">
                <a:srgbClr val="480808">
                  <a:alpha val="98824"/>
                </a:srgbClr>
              </a:gs>
              <a:gs pos="100000">
                <a:schemeClr val="accent2">
                  <a:alpha val="59000"/>
                </a:schemeClr>
              </a:gs>
            </a:gsLst>
            <a:lin ang="16200000" scaled="0"/>
            <a:tileRect/>
          </a:gra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6" name="TextBox 5"/>
          <p:cNvSpPr txBox="1"/>
          <p:nvPr/>
        </p:nvSpPr>
        <p:spPr>
          <a:xfrm>
            <a:off x="0" y="1701800"/>
            <a:ext cx="1841500" cy="461665"/>
          </a:xfrm>
          <a:prstGeom prst="rect">
            <a:avLst/>
          </a:prstGeom>
          <a:noFill/>
        </p:spPr>
        <p:txBody>
          <a:bodyPr wrap="square" rtlCol="0">
            <a:spAutoFit/>
          </a:bodyPr>
          <a:lstStyle/>
          <a:p>
            <a:r>
              <a:rPr lang="en-US" sz="2400" dirty="0" smtClean="0"/>
              <a:t>brittle</a:t>
            </a:r>
            <a:endParaRPr lang="en-US" sz="2400" dirty="0"/>
          </a:p>
        </p:txBody>
      </p:sp>
      <p:sp>
        <p:nvSpPr>
          <p:cNvPr id="7" name="TextBox 6"/>
          <p:cNvSpPr txBox="1"/>
          <p:nvPr/>
        </p:nvSpPr>
        <p:spPr>
          <a:xfrm>
            <a:off x="0" y="5346700"/>
            <a:ext cx="1841500" cy="461665"/>
          </a:xfrm>
          <a:prstGeom prst="rect">
            <a:avLst/>
          </a:prstGeom>
          <a:noFill/>
        </p:spPr>
        <p:txBody>
          <a:bodyPr wrap="square" rtlCol="0">
            <a:spAutoFit/>
          </a:bodyPr>
          <a:lstStyle/>
          <a:p>
            <a:r>
              <a:rPr lang="en-US" sz="2400" dirty="0" smtClean="0"/>
              <a:t>ductile</a:t>
            </a:r>
            <a:endParaRPr lang="en-US" sz="2400" dirty="0"/>
          </a:p>
        </p:txBody>
      </p:sp>
      <p:cxnSp>
        <p:nvCxnSpPr>
          <p:cNvPr id="9" name="Straight Arrow Connector 8"/>
          <p:cNvCxnSpPr/>
          <p:nvPr/>
        </p:nvCxnSpPr>
        <p:spPr bwMode="auto">
          <a:xfrm rot="5400000">
            <a:off x="-684609" y="36953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10" name="TextBox 9"/>
          <p:cNvSpPr txBox="1"/>
          <p:nvPr/>
        </p:nvSpPr>
        <p:spPr>
          <a:xfrm>
            <a:off x="1143000" y="1689100"/>
            <a:ext cx="1524000" cy="461665"/>
          </a:xfrm>
          <a:prstGeom prst="rect">
            <a:avLst/>
          </a:prstGeom>
          <a:noFill/>
        </p:spPr>
        <p:txBody>
          <a:bodyPr wrap="square" rtlCol="0">
            <a:spAutoFit/>
          </a:bodyPr>
          <a:lstStyle/>
          <a:p>
            <a:r>
              <a:rPr lang="en-US" sz="2400" dirty="0" smtClean="0"/>
              <a:t>less</a:t>
            </a:r>
            <a:endParaRPr lang="en-US" sz="2400" dirty="0"/>
          </a:p>
        </p:txBody>
      </p:sp>
      <p:sp>
        <p:nvSpPr>
          <p:cNvPr id="13" name="TextBox 12"/>
          <p:cNvSpPr txBox="1"/>
          <p:nvPr/>
        </p:nvSpPr>
        <p:spPr>
          <a:xfrm>
            <a:off x="1257300" y="5334000"/>
            <a:ext cx="1435100" cy="461665"/>
          </a:xfrm>
          <a:prstGeom prst="rect">
            <a:avLst/>
          </a:prstGeom>
          <a:noFill/>
        </p:spPr>
        <p:txBody>
          <a:bodyPr wrap="square" rtlCol="0">
            <a:spAutoFit/>
          </a:bodyPr>
          <a:lstStyle/>
          <a:p>
            <a:r>
              <a:rPr lang="en-US" sz="2400" dirty="0" smtClean="0"/>
              <a:t>more</a:t>
            </a:r>
            <a:endParaRPr lang="en-US" sz="2400" dirty="0"/>
          </a:p>
        </p:txBody>
      </p:sp>
      <p:sp>
        <p:nvSpPr>
          <p:cNvPr id="17" name="TextBox 16"/>
          <p:cNvSpPr txBox="1"/>
          <p:nvPr/>
        </p:nvSpPr>
        <p:spPr>
          <a:xfrm>
            <a:off x="6756400" y="1689100"/>
            <a:ext cx="1066800" cy="461665"/>
          </a:xfrm>
          <a:prstGeom prst="rect">
            <a:avLst/>
          </a:prstGeom>
          <a:noFill/>
        </p:spPr>
        <p:txBody>
          <a:bodyPr wrap="square" rtlCol="0">
            <a:spAutoFit/>
          </a:bodyPr>
          <a:lstStyle/>
          <a:p>
            <a:r>
              <a:rPr lang="en-US" sz="2400" dirty="0" smtClean="0"/>
              <a:t>fast</a:t>
            </a:r>
            <a:endParaRPr lang="en-US" sz="2400" dirty="0"/>
          </a:p>
        </p:txBody>
      </p:sp>
      <p:sp>
        <p:nvSpPr>
          <p:cNvPr id="18" name="TextBox 17"/>
          <p:cNvSpPr txBox="1"/>
          <p:nvPr/>
        </p:nvSpPr>
        <p:spPr>
          <a:xfrm>
            <a:off x="6756400" y="5384800"/>
            <a:ext cx="1066800" cy="461665"/>
          </a:xfrm>
          <a:prstGeom prst="rect">
            <a:avLst/>
          </a:prstGeom>
          <a:noFill/>
        </p:spPr>
        <p:txBody>
          <a:bodyPr wrap="square" rtlCol="0">
            <a:spAutoFit/>
          </a:bodyPr>
          <a:lstStyle/>
          <a:p>
            <a:r>
              <a:rPr lang="en-US" sz="2400" dirty="0" smtClean="0"/>
              <a:t>slow</a:t>
            </a:r>
            <a:endParaRPr lang="en-US" sz="2400" dirty="0"/>
          </a:p>
        </p:txBody>
      </p:sp>
      <p:sp>
        <p:nvSpPr>
          <p:cNvPr id="19" name="TextBox 18"/>
          <p:cNvSpPr txBox="1"/>
          <p:nvPr/>
        </p:nvSpPr>
        <p:spPr>
          <a:xfrm rot="16200000">
            <a:off x="-304801" y="3490267"/>
            <a:ext cx="1841500" cy="461665"/>
          </a:xfrm>
          <a:prstGeom prst="rect">
            <a:avLst/>
          </a:prstGeom>
          <a:noFill/>
        </p:spPr>
        <p:txBody>
          <a:bodyPr wrap="square" rtlCol="0">
            <a:spAutoFit/>
          </a:bodyPr>
          <a:lstStyle/>
          <a:p>
            <a:r>
              <a:rPr lang="en-US" sz="2400" dirty="0" smtClean="0"/>
              <a:t>rigidity</a:t>
            </a:r>
            <a:endParaRPr lang="en-US" sz="2400" dirty="0"/>
          </a:p>
        </p:txBody>
      </p:sp>
      <p:sp>
        <p:nvSpPr>
          <p:cNvPr id="25" name="TextBox 24"/>
          <p:cNvSpPr txBox="1"/>
          <p:nvPr/>
        </p:nvSpPr>
        <p:spPr>
          <a:xfrm rot="16200000">
            <a:off x="939799" y="3492500"/>
            <a:ext cx="1524000" cy="461665"/>
          </a:xfrm>
          <a:prstGeom prst="rect">
            <a:avLst/>
          </a:prstGeom>
          <a:noFill/>
        </p:spPr>
        <p:txBody>
          <a:bodyPr wrap="square" rtlCol="0">
            <a:spAutoFit/>
          </a:bodyPr>
          <a:lstStyle/>
          <a:p>
            <a:r>
              <a:rPr lang="en-US" sz="2400" dirty="0" smtClean="0"/>
              <a:t>density</a:t>
            </a:r>
            <a:endParaRPr lang="en-US" sz="2400" dirty="0"/>
          </a:p>
        </p:txBody>
      </p:sp>
      <p:cxnSp>
        <p:nvCxnSpPr>
          <p:cNvPr id="28" name="Straight Arrow Connector 27"/>
          <p:cNvCxnSpPr/>
          <p:nvPr/>
        </p:nvCxnSpPr>
        <p:spPr bwMode="auto">
          <a:xfrm rot="5400000">
            <a:off x="318691" y="37334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cxnSp>
        <p:nvCxnSpPr>
          <p:cNvPr id="29" name="Straight Arrow Connector 28"/>
          <p:cNvCxnSpPr/>
          <p:nvPr/>
        </p:nvCxnSpPr>
        <p:spPr bwMode="auto">
          <a:xfrm rot="5400000">
            <a:off x="5690791" y="36953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30" name="TextBox 29"/>
          <p:cNvSpPr txBox="1"/>
          <p:nvPr/>
        </p:nvSpPr>
        <p:spPr>
          <a:xfrm rot="16200000">
            <a:off x="5892802" y="3369101"/>
            <a:ext cx="2298700" cy="461665"/>
          </a:xfrm>
          <a:prstGeom prst="rect">
            <a:avLst/>
          </a:prstGeom>
          <a:noFill/>
        </p:spPr>
        <p:txBody>
          <a:bodyPr wrap="square" rtlCol="0">
            <a:spAutoFit/>
          </a:bodyPr>
          <a:lstStyle/>
          <a:p>
            <a:r>
              <a:rPr lang="en-US" sz="2400" dirty="0" smtClean="0"/>
              <a:t>cooling rate</a:t>
            </a:r>
            <a:endParaRPr lang="en-US" sz="2400" dirty="0"/>
          </a:p>
        </p:txBody>
      </p:sp>
      <p:sp>
        <p:nvSpPr>
          <p:cNvPr id="31" name="TextBox 30"/>
          <p:cNvSpPr txBox="1"/>
          <p:nvPr/>
        </p:nvSpPr>
        <p:spPr>
          <a:xfrm>
            <a:off x="7975600" y="5397500"/>
            <a:ext cx="1066800" cy="461665"/>
          </a:xfrm>
          <a:prstGeom prst="rect">
            <a:avLst/>
          </a:prstGeom>
          <a:noFill/>
        </p:spPr>
        <p:txBody>
          <a:bodyPr wrap="square" rtlCol="0">
            <a:spAutoFit/>
          </a:bodyPr>
          <a:lstStyle/>
          <a:p>
            <a:r>
              <a:rPr lang="en-US" sz="2400" dirty="0" smtClean="0"/>
              <a:t>high</a:t>
            </a:r>
            <a:endParaRPr lang="en-US" sz="2400" dirty="0"/>
          </a:p>
        </p:txBody>
      </p:sp>
      <p:cxnSp>
        <p:nvCxnSpPr>
          <p:cNvPr id="32" name="Straight Arrow Connector 31"/>
          <p:cNvCxnSpPr/>
          <p:nvPr/>
        </p:nvCxnSpPr>
        <p:spPr bwMode="auto">
          <a:xfrm rot="5400000">
            <a:off x="6909991" y="37080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33" name="TextBox 32"/>
          <p:cNvSpPr txBox="1"/>
          <p:nvPr/>
        </p:nvSpPr>
        <p:spPr>
          <a:xfrm rot="16200000">
            <a:off x="7340602" y="3197135"/>
            <a:ext cx="2298700" cy="830997"/>
          </a:xfrm>
          <a:prstGeom prst="rect">
            <a:avLst/>
          </a:prstGeom>
          <a:noFill/>
        </p:spPr>
        <p:txBody>
          <a:bodyPr wrap="square" rtlCol="0">
            <a:spAutoFit/>
          </a:bodyPr>
          <a:lstStyle/>
          <a:p>
            <a:r>
              <a:rPr lang="en-US" sz="2400" dirty="0" smtClean="0"/>
              <a:t>fractionation potential</a:t>
            </a:r>
            <a:endParaRPr lang="en-US" sz="2400" dirty="0"/>
          </a:p>
        </p:txBody>
      </p:sp>
      <p:sp>
        <p:nvSpPr>
          <p:cNvPr id="34" name="TextBox 33"/>
          <p:cNvSpPr txBox="1"/>
          <p:nvPr/>
        </p:nvSpPr>
        <p:spPr>
          <a:xfrm>
            <a:off x="7734300" y="1689100"/>
            <a:ext cx="1524000" cy="461665"/>
          </a:xfrm>
          <a:prstGeom prst="rect">
            <a:avLst/>
          </a:prstGeom>
          <a:noFill/>
        </p:spPr>
        <p:txBody>
          <a:bodyPr wrap="square" rtlCol="0">
            <a:spAutoFit/>
          </a:bodyPr>
          <a:lstStyle/>
          <a:p>
            <a:r>
              <a:rPr lang="en-US" sz="2400" dirty="0" smtClean="0"/>
              <a:t>low</a:t>
            </a:r>
            <a:endParaRPr lang="en-US" sz="2400" dirty="0"/>
          </a:p>
        </p:txBody>
      </p:sp>
      <p:sp>
        <p:nvSpPr>
          <p:cNvPr id="23" name="Freeform 22"/>
          <p:cNvSpPr/>
          <p:nvPr/>
        </p:nvSpPr>
        <p:spPr bwMode="auto">
          <a:xfrm>
            <a:off x="3638550" y="4203700"/>
            <a:ext cx="1841500" cy="2311400"/>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blipFill dpi="0" rotWithShape="1">
            <a:blip r:embed="rId4"/>
            <a:srcRect/>
            <a:tile tx="0" ty="0" sx="75000" sy="75000" flip="none" algn="ctr"/>
          </a:bli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6" name="Freeform 25"/>
          <p:cNvSpPr/>
          <p:nvPr/>
        </p:nvSpPr>
        <p:spPr bwMode="auto">
          <a:xfrm>
            <a:off x="3957240" y="4368800"/>
            <a:ext cx="1229519" cy="1409700"/>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blipFill dpi="0" rotWithShape="1">
            <a:blip r:embed="rId5"/>
            <a:srcRect/>
            <a:tile tx="0" ty="0" sx="15000" sy="15000" flip="none" algn="ctr"/>
          </a:bli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7" name="Freeform 26"/>
          <p:cNvSpPr/>
          <p:nvPr/>
        </p:nvSpPr>
        <p:spPr bwMode="auto">
          <a:xfrm>
            <a:off x="3957240" y="4368800"/>
            <a:ext cx="1229519" cy="1409700"/>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FF0000">
              <a:alpha val="50000"/>
            </a:srgb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35" name="TextBox 34"/>
          <p:cNvSpPr txBox="1"/>
          <p:nvPr/>
        </p:nvSpPr>
        <p:spPr>
          <a:xfrm>
            <a:off x="3517900" y="5092700"/>
            <a:ext cx="1143000" cy="830997"/>
          </a:xfrm>
          <a:prstGeom prst="rect">
            <a:avLst/>
          </a:prstGeom>
          <a:noFill/>
        </p:spPr>
        <p:txBody>
          <a:bodyPr wrap="square" rtlCol="0">
            <a:spAutoFit/>
          </a:bodyPr>
          <a:lstStyle/>
          <a:p>
            <a:r>
              <a:rPr lang="en-US" sz="2400" dirty="0" smtClean="0"/>
              <a:t>50% SiO</a:t>
            </a:r>
            <a:r>
              <a:rPr lang="en-US" sz="2400" baseline="-25000" dirty="0" smtClean="0"/>
              <a:t>2</a:t>
            </a:r>
            <a:endParaRPr lang="en-US" sz="2400" baseline="-25000" dirty="0"/>
          </a:p>
        </p:txBody>
      </p:sp>
      <p:sp>
        <p:nvSpPr>
          <p:cNvPr id="36" name="TextBox 35"/>
          <p:cNvSpPr txBox="1"/>
          <p:nvPr/>
        </p:nvSpPr>
        <p:spPr>
          <a:xfrm>
            <a:off x="4000500" y="4343400"/>
            <a:ext cx="1143000" cy="830997"/>
          </a:xfrm>
          <a:prstGeom prst="rect">
            <a:avLst/>
          </a:prstGeom>
          <a:noFill/>
        </p:spPr>
        <p:txBody>
          <a:bodyPr wrap="square" rtlCol="0">
            <a:spAutoFit/>
          </a:bodyPr>
          <a:lstStyle/>
          <a:p>
            <a:r>
              <a:rPr lang="en-US" sz="2400" dirty="0" smtClean="0"/>
              <a:t>60% SiO</a:t>
            </a:r>
            <a:r>
              <a:rPr lang="en-US" sz="2400" baseline="-25000" dirty="0" smtClean="0"/>
              <a:t>2</a:t>
            </a:r>
            <a:endParaRPr lang="en-US" sz="2400" baseline="-250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Freeform 2"/>
          <p:cNvSpPr/>
          <p:nvPr/>
        </p:nvSpPr>
        <p:spPr bwMode="auto">
          <a:xfrm>
            <a:off x="-615043" y="1046117"/>
            <a:ext cx="10374086" cy="2116183"/>
          </a:xfrm>
          <a:custGeom>
            <a:avLst/>
            <a:gdLst>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025071 w 12103100"/>
              <a:gd name="connsiteY0" fmla="*/ 611414 h 4878614"/>
              <a:gd name="connsiteX1" fmla="*/ 6086928 w 12103100"/>
              <a:gd name="connsiteY1" fmla="*/ 556985 h 4878614"/>
              <a:gd name="connsiteX2" fmla="*/ 10419442 w 12103100"/>
              <a:gd name="connsiteY2" fmla="*/ 589642 h 4878614"/>
              <a:gd name="connsiteX3" fmla="*/ 10833100 w 12103100"/>
              <a:gd name="connsiteY3" fmla="*/ 4007757 h 4878614"/>
              <a:gd name="connsiteX4" fmla="*/ 10430328 w 12103100"/>
              <a:gd name="connsiteY4" fmla="*/ 4323442 h 4878614"/>
              <a:gd name="connsiteX5" fmla="*/ 5803900 w 12103100"/>
              <a:gd name="connsiteY5" fmla="*/ 4530271 h 4878614"/>
              <a:gd name="connsiteX6" fmla="*/ 796471 w 12103100"/>
              <a:gd name="connsiteY6" fmla="*/ 4225471 h 4878614"/>
              <a:gd name="connsiteX7" fmla="*/ 1025071 w 12103100"/>
              <a:gd name="connsiteY7"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159671"/>
              <a:gd name="connsiteY0" fmla="*/ 662215 h 4929415"/>
              <a:gd name="connsiteX1" fmla="*/ 6086928 w 11159671"/>
              <a:gd name="connsiteY1" fmla="*/ 607786 h 4929415"/>
              <a:gd name="connsiteX2" fmla="*/ 10419442 w 11159671"/>
              <a:gd name="connsiteY2" fmla="*/ 640443 h 4929415"/>
              <a:gd name="connsiteX3" fmla="*/ 10528300 w 11159671"/>
              <a:gd name="connsiteY3" fmla="*/ 4450444 h 4929415"/>
              <a:gd name="connsiteX4" fmla="*/ 5803900 w 11159671"/>
              <a:gd name="connsiteY4" fmla="*/ 4581072 h 4929415"/>
              <a:gd name="connsiteX5" fmla="*/ 796471 w 11159671"/>
              <a:gd name="connsiteY5" fmla="*/ 4276272 h 4929415"/>
              <a:gd name="connsiteX6" fmla="*/ 1025071 w 11159671"/>
              <a:gd name="connsiteY6" fmla="*/ 662215 h 4929415"/>
              <a:gd name="connsiteX0" fmla="*/ 1025071 w 11159671"/>
              <a:gd name="connsiteY0" fmla="*/ 611414 h 4878614"/>
              <a:gd name="connsiteX1" fmla="*/ 6086928 w 11159671"/>
              <a:gd name="connsiteY1" fmla="*/ 556985 h 4878614"/>
              <a:gd name="connsiteX2" fmla="*/ 10419442 w 11159671"/>
              <a:gd name="connsiteY2" fmla="*/ 589642 h 4878614"/>
              <a:gd name="connsiteX3" fmla="*/ 10528300 w 11159671"/>
              <a:gd name="connsiteY3" fmla="*/ 4399643 h 4878614"/>
              <a:gd name="connsiteX4" fmla="*/ 5803900 w 11159671"/>
              <a:gd name="connsiteY4" fmla="*/ 4530271 h 4878614"/>
              <a:gd name="connsiteX5" fmla="*/ 796471 w 11159671"/>
              <a:gd name="connsiteY5" fmla="*/ 4225471 h 4878614"/>
              <a:gd name="connsiteX6" fmla="*/ 1025071 w 11159671"/>
              <a:gd name="connsiteY6" fmla="*/ 611414 h 4878614"/>
              <a:gd name="connsiteX0" fmla="*/ 1025071 w 10528300"/>
              <a:gd name="connsiteY0" fmla="*/ 611414 h 4878614"/>
              <a:gd name="connsiteX1" fmla="*/ 6086928 w 10528300"/>
              <a:gd name="connsiteY1" fmla="*/ 556985 h 4878614"/>
              <a:gd name="connsiteX2" fmla="*/ 10419442 w 10528300"/>
              <a:gd name="connsiteY2" fmla="*/ 589642 h 4878614"/>
              <a:gd name="connsiteX3" fmla="*/ 10528300 w 10528300"/>
              <a:gd name="connsiteY3" fmla="*/ 4399643 h 4878614"/>
              <a:gd name="connsiteX4" fmla="*/ 5803900 w 10528300"/>
              <a:gd name="connsiteY4" fmla="*/ 4530271 h 4878614"/>
              <a:gd name="connsiteX5" fmla="*/ 796471 w 10528300"/>
              <a:gd name="connsiteY5" fmla="*/ 4225471 h 4878614"/>
              <a:gd name="connsiteX6" fmla="*/ 1025071 w 105283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54429 h 4321629"/>
              <a:gd name="connsiteX1" fmla="*/ 6086928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1025071 w 10604500"/>
              <a:gd name="connsiteY0" fmla="*/ 54429 h 4321629"/>
              <a:gd name="connsiteX1" fmla="*/ 5727699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228600 w 9808029"/>
              <a:gd name="connsiteY0" fmla="*/ 54429 h 4321629"/>
              <a:gd name="connsiteX1" fmla="*/ 4931228 w 9808029"/>
              <a:gd name="connsiteY1" fmla="*/ 0 h 4321629"/>
              <a:gd name="connsiteX2" fmla="*/ 9753600 w 9808029"/>
              <a:gd name="connsiteY2" fmla="*/ 32657 h 4321629"/>
              <a:gd name="connsiteX3" fmla="*/ 9731829 w 9808029"/>
              <a:gd name="connsiteY3" fmla="*/ 3842658 h 4321629"/>
              <a:gd name="connsiteX4" fmla="*/ 5007429 w 9808029"/>
              <a:gd name="connsiteY4" fmla="*/ 3973286 h 4321629"/>
              <a:gd name="connsiteX5" fmla="*/ 0 w 9808029"/>
              <a:gd name="connsiteY5" fmla="*/ 3668486 h 4321629"/>
              <a:gd name="connsiteX6" fmla="*/ 228600 w 9808029"/>
              <a:gd name="connsiteY6" fmla="*/ 54429 h 4321629"/>
              <a:gd name="connsiteX0" fmla="*/ 228600 w 9808029"/>
              <a:gd name="connsiteY0" fmla="*/ 54429 h 4053115"/>
              <a:gd name="connsiteX1" fmla="*/ 4931228 w 9808029"/>
              <a:gd name="connsiteY1" fmla="*/ 0 h 4053115"/>
              <a:gd name="connsiteX2" fmla="*/ 9753600 w 9808029"/>
              <a:gd name="connsiteY2" fmla="*/ 32657 h 4053115"/>
              <a:gd name="connsiteX3" fmla="*/ 9731829 w 9808029"/>
              <a:gd name="connsiteY3" fmla="*/ 3842658 h 4053115"/>
              <a:gd name="connsiteX4" fmla="*/ 5007429 w 9808029"/>
              <a:gd name="connsiteY4" fmla="*/ 3973286 h 4053115"/>
              <a:gd name="connsiteX5" fmla="*/ 0 w 9808029"/>
              <a:gd name="connsiteY5" fmla="*/ 3668486 h 4053115"/>
              <a:gd name="connsiteX6" fmla="*/ 228600 w 9808029"/>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973286 h 4053115"/>
              <a:gd name="connsiteX5" fmla="*/ 21771 w 9622972"/>
              <a:gd name="connsiteY5" fmla="*/ 3668486 h 4053115"/>
              <a:gd name="connsiteX6" fmla="*/ 43543 w 9622972"/>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124200 h 4053115"/>
              <a:gd name="connsiteX5" fmla="*/ 21771 w 9622972"/>
              <a:gd name="connsiteY5" fmla="*/ 3668486 h 4053115"/>
              <a:gd name="connsiteX6" fmla="*/ 43543 w 9622972"/>
              <a:gd name="connsiteY6" fmla="*/ 54429 h 4053115"/>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312886"/>
              <a:gd name="connsiteX1" fmla="*/ 4746171 w 9622972"/>
              <a:gd name="connsiteY1" fmla="*/ 0 h 3312886"/>
              <a:gd name="connsiteX2" fmla="*/ 9568543 w 9622972"/>
              <a:gd name="connsiteY2" fmla="*/ 32657 h 3312886"/>
              <a:gd name="connsiteX3" fmla="*/ 9546772 w 9622972"/>
              <a:gd name="connsiteY3" fmla="*/ 3254829 h 3312886"/>
              <a:gd name="connsiteX4" fmla="*/ 4822372 w 9622972"/>
              <a:gd name="connsiteY4" fmla="*/ 3124200 h 3312886"/>
              <a:gd name="connsiteX5" fmla="*/ 21771 w 9622972"/>
              <a:gd name="connsiteY5" fmla="*/ 3200400 h 3312886"/>
              <a:gd name="connsiteX6" fmla="*/ 43543 w 9622972"/>
              <a:gd name="connsiteY6" fmla="*/ 54429 h 3312886"/>
              <a:gd name="connsiteX0" fmla="*/ 43543 w 9622972"/>
              <a:gd name="connsiteY0" fmla="*/ 204043 h 3462500"/>
              <a:gd name="connsiteX1" fmla="*/ 4746171 w 9622972"/>
              <a:gd name="connsiteY1" fmla="*/ 0 h 3462500"/>
              <a:gd name="connsiteX2" fmla="*/ 9568543 w 9622972"/>
              <a:gd name="connsiteY2" fmla="*/ 182271 h 3462500"/>
              <a:gd name="connsiteX3" fmla="*/ 9546772 w 9622972"/>
              <a:gd name="connsiteY3" fmla="*/ 3404443 h 3462500"/>
              <a:gd name="connsiteX4" fmla="*/ 4822372 w 9622972"/>
              <a:gd name="connsiteY4" fmla="*/ 3273814 h 3462500"/>
              <a:gd name="connsiteX5" fmla="*/ 21771 w 9622972"/>
              <a:gd name="connsiteY5" fmla="*/ 3350014 h 3462500"/>
              <a:gd name="connsiteX6" fmla="*/ 43543 w 9622972"/>
              <a:gd name="connsiteY6" fmla="*/ 204043 h 34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2972" h="3462500">
                <a:moveTo>
                  <a:pt x="43543" y="204043"/>
                </a:moveTo>
                <a:lnTo>
                  <a:pt x="4746171" y="0"/>
                </a:lnTo>
                <a:lnTo>
                  <a:pt x="9568543" y="182271"/>
                </a:lnTo>
                <a:cubicBezTo>
                  <a:pt x="9622972" y="898914"/>
                  <a:pt x="9544958" y="2782143"/>
                  <a:pt x="9546772" y="3404443"/>
                </a:cubicBezTo>
                <a:cubicBezTo>
                  <a:pt x="8026401" y="3462500"/>
                  <a:pt x="6409872" y="3282885"/>
                  <a:pt x="4822372" y="3273814"/>
                </a:cubicBezTo>
                <a:cubicBezTo>
                  <a:pt x="3234872" y="3264743"/>
                  <a:pt x="1079499" y="3360900"/>
                  <a:pt x="21771" y="3350014"/>
                </a:cubicBezTo>
                <a:cubicBezTo>
                  <a:pt x="30843" y="2500928"/>
                  <a:pt x="0" y="1152914"/>
                  <a:pt x="43543" y="204043"/>
                </a:cubicBezTo>
                <a:close/>
              </a:path>
            </a:pathLst>
          </a:custGeom>
          <a:blipFill>
            <a:blip r:embed="rId3"/>
            <a:tile tx="0" ty="0" sx="100000" sy="100000" flip="none" algn="tl"/>
          </a:blip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4" name="Freeform 3"/>
          <p:cNvSpPr/>
          <p:nvPr/>
        </p:nvSpPr>
        <p:spPr bwMode="auto">
          <a:xfrm>
            <a:off x="-239486" y="1048645"/>
            <a:ext cx="9622972" cy="6172212"/>
          </a:xfrm>
          <a:custGeom>
            <a:avLst/>
            <a:gdLst>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025071 w 12103100"/>
              <a:gd name="connsiteY0" fmla="*/ 611414 h 4878614"/>
              <a:gd name="connsiteX1" fmla="*/ 6086928 w 12103100"/>
              <a:gd name="connsiteY1" fmla="*/ 556985 h 4878614"/>
              <a:gd name="connsiteX2" fmla="*/ 10419442 w 12103100"/>
              <a:gd name="connsiteY2" fmla="*/ 589642 h 4878614"/>
              <a:gd name="connsiteX3" fmla="*/ 10833100 w 12103100"/>
              <a:gd name="connsiteY3" fmla="*/ 4007757 h 4878614"/>
              <a:gd name="connsiteX4" fmla="*/ 10430328 w 12103100"/>
              <a:gd name="connsiteY4" fmla="*/ 4323442 h 4878614"/>
              <a:gd name="connsiteX5" fmla="*/ 5803900 w 12103100"/>
              <a:gd name="connsiteY5" fmla="*/ 4530271 h 4878614"/>
              <a:gd name="connsiteX6" fmla="*/ 796471 w 12103100"/>
              <a:gd name="connsiteY6" fmla="*/ 4225471 h 4878614"/>
              <a:gd name="connsiteX7" fmla="*/ 1025071 w 12103100"/>
              <a:gd name="connsiteY7"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159671"/>
              <a:gd name="connsiteY0" fmla="*/ 662215 h 4929415"/>
              <a:gd name="connsiteX1" fmla="*/ 6086928 w 11159671"/>
              <a:gd name="connsiteY1" fmla="*/ 607786 h 4929415"/>
              <a:gd name="connsiteX2" fmla="*/ 10419442 w 11159671"/>
              <a:gd name="connsiteY2" fmla="*/ 640443 h 4929415"/>
              <a:gd name="connsiteX3" fmla="*/ 10528300 w 11159671"/>
              <a:gd name="connsiteY3" fmla="*/ 4450444 h 4929415"/>
              <a:gd name="connsiteX4" fmla="*/ 5803900 w 11159671"/>
              <a:gd name="connsiteY4" fmla="*/ 4581072 h 4929415"/>
              <a:gd name="connsiteX5" fmla="*/ 796471 w 11159671"/>
              <a:gd name="connsiteY5" fmla="*/ 4276272 h 4929415"/>
              <a:gd name="connsiteX6" fmla="*/ 1025071 w 11159671"/>
              <a:gd name="connsiteY6" fmla="*/ 662215 h 4929415"/>
              <a:gd name="connsiteX0" fmla="*/ 1025071 w 11159671"/>
              <a:gd name="connsiteY0" fmla="*/ 611414 h 4878614"/>
              <a:gd name="connsiteX1" fmla="*/ 6086928 w 11159671"/>
              <a:gd name="connsiteY1" fmla="*/ 556985 h 4878614"/>
              <a:gd name="connsiteX2" fmla="*/ 10419442 w 11159671"/>
              <a:gd name="connsiteY2" fmla="*/ 589642 h 4878614"/>
              <a:gd name="connsiteX3" fmla="*/ 10528300 w 11159671"/>
              <a:gd name="connsiteY3" fmla="*/ 4399643 h 4878614"/>
              <a:gd name="connsiteX4" fmla="*/ 5803900 w 11159671"/>
              <a:gd name="connsiteY4" fmla="*/ 4530271 h 4878614"/>
              <a:gd name="connsiteX5" fmla="*/ 796471 w 11159671"/>
              <a:gd name="connsiteY5" fmla="*/ 4225471 h 4878614"/>
              <a:gd name="connsiteX6" fmla="*/ 1025071 w 11159671"/>
              <a:gd name="connsiteY6" fmla="*/ 611414 h 4878614"/>
              <a:gd name="connsiteX0" fmla="*/ 1025071 w 10528300"/>
              <a:gd name="connsiteY0" fmla="*/ 611414 h 4878614"/>
              <a:gd name="connsiteX1" fmla="*/ 6086928 w 10528300"/>
              <a:gd name="connsiteY1" fmla="*/ 556985 h 4878614"/>
              <a:gd name="connsiteX2" fmla="*/ 10419442 w 10528300"/>
              <a:gd name="connsiteY2" fmla="*/ 589642 h 4878614"/>
              <a:gd name="connsiteX3" fmla="*/ 10528300 w 10528300"/>
              <a:gd name="connsiteY3" fmla="*/ 4399643 h 4878614"/>
              <a:gd name="connsiteX4" fmla="*/ 5803900 w 10528300"/>
              <a:gd name="connsiteY4" fmla="*/ 4530271 h 4878614"/>
              <a:gd name="connsiteX5" fmla="*/ 796471 w 10528300"/>
              <a:gd name="connsiteY5" fmla="*/ 4225471 h 4878614"/>
              <a:gd name="connsiteX6" fmla="*/ 1025071 w 105283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54429 h 4321629"/>
              <a:gd name="connsiteX1" fmla="*/ 6086928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1025071 w 10604500"/>
              <a:gd name="connsiteY0" fmla="*/ 54429 h 4321629"/>
              <a:gd name="connsiteX1" fmla="*/ 5727699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228600 w 9808029"/>
              <a:gd name="connsiteY0" fmla="*/ 54429 h 4321629"/>
              <a:gd name="connsiteX1" fmla="*/ 4931228 w 9808029"/>
              <a:gd name="connsiteY1" fmla="*/ 0 h 4321629"/>
              <a:gd name="connsiteX2" fmla="*/ 9753600 w 9808029"/>
              <a:gd name="connsiteY2" fmla="*/ 32657 h 4321629"/>
              <a:gd name="connsiteX3" fmla="*/ 9731829 w 9808029"/>
              <a:gd name="connsiteY3" fmla="*/ 3842658 h 4321629"/>
              <a:gd name="connsiteX4" fmla="*/ 5007429 w 9808029"/>
              <a:gd name="connsiteY4" fmla="*/ 3973286 h 4321629"/>
              <a:gd name="connsiteX5" fmla="*/ 0 w 9808029"/>
              <a:gd name="connsiteY5" fmla="*/ 3668486 h 4321629"/>
              <a:gd name="connsiteX6" fmla="*/ 228600 w 9808029"/>
              <a:gd name="connsiteY6" fmla="*/ 54429 h 4321629"/>
              <a:gd name="connsiteX0" fmla="*/ 228600 w 9808029"/>
              <a:gd name="connsiteY0" fmla="*/ 54429 h 4053115"/>
              <a:gd name="connsiteX1" fmla="*/ 4931228 w 9808029"/>
              <a:gd name="connsiteY1" fmla="*/ 0 h 4053115"/>
              <a:gd name="connsiteX2" fmla="*/ 9753600 w 9808029"/>
              <a:gd name="connsiteY2" fmla="*/ 32657 h 4053115"/>
              <a:gd name="connsiteX3" fmla="*/ 9731829 w 9808029"/>
              <a:gd name="connsiteY3" fmla="*/ 3842658 h 4053115"/>
              <a:gd name="connsiteX4" fmla="*/ 5007429 w 9808029"/>
              <a:gd name="connsiteY4" fmla="*/ 3973286 h 4053115"/>
              <a:gd name="connsiteX5" fmla="*/ 0 w 9808029"/>
              <a:gd name="connsiteY5" fmla="*/ 3668486 h 4053115"/>
              <a:gd name="connsiteX6" fmla="*/ 228600 w 9808029"/>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973286 h 4053115"/>
              <a:gd name="connsiteX5" fmla="*/ 21771 w 9622972"/>
              <a:gd name="connsiteY5" fmla="*/ 3668486 h 4053115"/>
              <a:gd name="connsiteX6" fmla="*/ 43543 w 9622972"/>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124200 h 4053115"/>
              <a:gd name="connsiteX5" fmla="*/ 21771 w 9622972"/>
              <a:gd name="connsiteY5" fmla="*/ 3668486 h 4053115"/>
              <a:gd name="connsiteX6" fmla="*/ 43543 w 9622972"/>
              <a:gd name="connsiteY6" fmla="*/ 54429 h 4053115"/>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312886"/>
              <a:gd name="connsiteX1" fmla="*/ 4746171 w 9622972"/>
              <a:gd name="connsiteY1" fmla="*/ 0 h 3312886"/>
              <a:gd name="connsiteX2" fmla="*/ 9568543 w 9622972"/>
              <a:gd name="connsiteY2" fmla="*/ 32657 h 3312886"/>
              <a:gd name="connsiteX3" fmla="*/ 9546772 w 9622972"/>
              <a:gd name="connsiteY3" fmla="*/ 3254829 h 3312886"/>
              <a:gd name="connsiteX4" fmla="*/ 4822372 w 9622972"/>
              <a:gd name="connsiteY4" fmla="*/ 3124200 h 3312886"/>
              <a:gd name="connsiteX5" fmla="*/ 21771 w 9622972"/>
              <a:gd name="connsiteY5" fmla="*/ 3200400 h 3312886"/>
              <a:gd name="connsiteX6" fmla="*/ 43543 w 9622972"/>
              <a:gd name="connsiteY6" fmla="*/ 54429 h 33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2972" h="3312886">
                <a:moveTo>
                  <a:pt x="43543" y="54429"/>
                </a:moveTo>
                <a:cubicBezTo>
                  <a:pt x="968829" y="19958"/>
                  <a:pt x="4746171" y="0"/>
                  <a:pt x="4746171" y="0"/>
                </a:cubicBezTo>
                <a:lnTo>
                  <a:pt x="9568543" y="32657"/>
                </a:lnTo>
                <a:cubicBezTo>
                  <a:pt x="9622972" y="749300"/>
                  <a:pt x="9544958" y="2632529"/>
                  <a:pt x="9546772" y="3254829"/>
                </a:cubicBezTo>
                <a:cubicBezTo>
                  <a:pt x="8026401" y="3312886"/>
                  <a:pt x="6409872" y="3133271"/>
                  <a:pt x="4822372" y="3124200"/>
                </a:cubicBezTo>
                <a:cubicBezTo>
                  <a:pt x="3234872" y="3115129"/>
                  <a:pt x="1079499" y="3211286"/>
                  <a:pt x="21771" y="3200400"/>
                </a:cubicBezTo>
                <a:cubicBezTo>
                  <a:pt x="30843" y="2351314"/>
                  <a:pt x="0" y="1003300"/>
                  <a:pt x="43543" y="54429"/>
                </a:cubicBezTo>
                <a:close/>
              </a:path>
            </a:pathLst>
          </a:custGeom>
          <a:gradFill flip="none" rotWithShape="0">
            <a:gsLst>
              <a:gs pos="0">
                <a:srgbClr val="FF5D15"/>
              </a:gs>
              <a:gs pos="16000">
                <a:srgbClr val="D36103"/>
              </a:gs>
              <a:gs pos="23000">
                <a:srgbClr val="920000"/>
              </a:gs>
              <a:gs pos="66000">
                <a:srgbClr val="480808">
                  <a:alpha val="98824"/>
                </a:srgbClr>
              </a:gs>
              <a:gs pos="100000">
                <a:schemeClr val="accent2">
                  <a:alpha val="59000"/>
                </a:schemeClr>
              </a:gs>
            </a:gsLst>
            <a:lin ang="16200000" scaled="0"/>
            <a:tileRect/>
          </a:gra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6" name="TextBox 5"/>
          <p:cNvSpPr txBox="1"/>
          <p:nvPr/>
        </p:nvSpPr>
        <p:spPr>
          <a:xfrm>
            <a:off x="0" y="1701800"/>
            <a:ext cx="1841500" cy="461665"/>
          </a:xfrm>
          <a:prstGeom prst="rect">
            <a:avLst/>
          </a:prstGeom>
          <a:noFill/>
        </p:spPr>
        <p:txBody>
          <a:bodyPr wrap="square" rtlCol="0">
            <a:spAutoFit/>
          </a:bodyPr>
          <a:lstStyle/>
          <a:p>
            <a:r>
              <a:rPr lang="en-US" sz="2400" dirty="0" smtClean="0"/>
              <a:t>brittle</a:t>
            </a:r>
            <a:endParaRPr lang="en-US" sz="2400" dirty="0"/>
          </a:p>
        </p:txBody>
      </p:sp>
      <p:sp>
        <p:nvSpPr>
          <p:cNvPr id="7" name="TextBox 6"/>
          <p:cNvSpPr txBox="1"/>
          <p:nvPr/>
        </p:nvSpPr>
        <p:spPr>
          <a:xfrm>
            <a:off x="0" y="5346700"/>
            <a:ext cx="1841500" cy="461665"/>
          </a:xfrm>
          <a:prstGeom prst="rect">
            <a:avLst/>
          </a:prstGeom>
          <a:noFill/>
        </p:spPr>
        <p:txBody>
          <a:bodyPr wrap="square" rtlCol="0">
            <a:spAutoFit/>
          </a:bodyPr>
          <a:lstStyle/>
          <a:p>
            <a:r>
              <a:rPr lang="en-US" sz="2400" dirty="0" smtClean="0"/>
              <a:t>ductile</a:t>
            </a:r>
            <a:endParaRPr lang="en-US" sz="2400" dirty="0"/>
          </a:p>
        </p:txBody>
      </p:sp>
      <p:cxnSp>
        <p:nvCxnSpPr>
          <p:cNvPr id="9" name="Straight Arrow Connector 8"/>
          <p:cNvCxnSpPr/>
          <p:nvPr/>
        </p:nvCxnSpPr>
        <p:spPr bwMode="auto">
          <a:xfrm rot="5400000">
            <a:off x="-684609" y="36953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10" name="TextBox 9"/>
          <p:cNvSpPr txBox="1"/>
          <p:nvPr/>
        </p:nvSpPr>
        <p:spPr>
          <a:xfrm>
            <a:off x="1143000" y="1689100"/>
            <a:ext cx="1524000" cy="461665"/>
          </a:xfrm>
          <a:prstGeom prst="rect">
            <a:avLst/>
          </a:prstGeom>
          <a:noFill/>
        </p:spPr>
        <p:txBody>
          <a:bodyPr wrap="square" rtlCol="0">
            <a:spAutoFit/>
          </a:bodyPr>
          <a:lstStyle/>
          <a:p>
            <a:r>
              <a:rPr lang="en-US" sz="2400" dirty="0" smtClean="0"/>
              <a:t>less</a:t>
            </a:r>
            <a:endParaRPr lang="en-US" sz="2400" dirty="0"/>
          </a:p>
        </p:txBody>
      </p:sp>
      <p:sp>
        <p:nvSpPr>
          <p:cNvPr id="13" name="TextBox 12"/>
          <p:cNvSpPr txBox="1"/>
          <p:nvPr/>
        </p:nvSpPr>
        <p:spPr>
          <a:xfrm>
            <a:off x="1257300" y="5334000"/>
            <a:ext cx="1435100" cy="461665"/>
          </a:xfrm>
          <a:prstGeom prst="rect">
            <a:avLst/>
          </a:prstGeom>
          <a:noFill/>
        </p:spPr>
        <p:txBody>
          <a:bodyPr wrap="square" rtlCol="0">
            <a:spAutoFit/>
          </a:bodyPr>
          <a:lstStyle/>
          <a:p>
            <a:r>
              <a:rPr lang="en-US" sz="2400" dirty="0" smtClean="0"/>
              <a:t>more</a:t>
            </a:r>
            <a:endParaRPr lang="en-US" sz="2400" dirty="0"/>
          </a:p>
        </p:txBody>
      </p:sp>
      <p:sp>
        <p:nvSpPr>
          <p:cNvPr id="17" name="TextBox 16"/>
          <p:cNvSpPr txBox="1"/>
          <p:nvPr/>
        </p:nvSpPr>
        <p:spPr>
          <a:xfrm>
            <a:off x="6756400" y="1689100"/>
            <a:ext cx="1066800" cy="461665"/>
          </a:xfrm>
          <a:prstGeom prst="rect">
            <a:avLst/>
          </a:prstGeom>
          <a:noFill/>
        </p:spPr>
        <p:txBody>
          <a:bodyPr wrap="square" rtlCol="0">
            <a:spAutoFit/>
          </a:bodyPr>
          <a:lstStyle/>
          <a:p>
            <a:r>
              <a:rPr lang="en-US" sz="2400" dirty="0" smtClean="0"/>
              <a:t>fast</a:t>
            </a:r>
            <a:endParaRPr lang="en-US" sz="2400" dirty="0"/>
          </a:p>
        </p:txBody>
      </p:sp>
      <p:sp>
        <p:nvSpPr>
          <p:cNvPr id="18" name="TextBox 17"/>
          <p:cNvSpPr txBox="1"/>
          <p:nvPr/>
        </p:nvSpPr>
        <p:spPr>
          <a:xfrm>
            <a:off x="6756400" y="5384800"/>
            <a:ext cx="1066800" cy="461665"/>
          </a:xfrm>
          <a:prstGeom prst="rect">
            <a:avLst/>
          </a:prstGeom>
          <a:noFill/>
        </p:spPr>
        <p:txBody>
          <a:bodyPr wrap="square" rtlCol="0">
            <a:spAutoFit/>
          </a:bodyPr>
          <a:lstStyle/>
          <a:p>
            <a:r>
              <a:rPr lang="en-US" sz="2400" dirty="0" smtClean="0"/>
              <a:t>slow</a:t>
            </a:r>
            <a:endParaRPr lang="en-US" sz="2400" dirty="0"/>
          </a:p>
        </p:txBody>
      </p:sp>
      <p:sp>
        <p:nvSpPr>
          <p:cNvPr id="19" name="TextBox 18"/>
          <p:cNvSpPr txBox="1"/>
          <p:nvPr/>
        </p:nvSpPr>
        <p:spPr>
          <a:xfrm rot="16200000">
            <a:off x="-304801" y="3490267"/>
            <a:ext cx="1841500" cy="461665"/>
          </a:xfrm>
          <a:prstGeom prst="rect">
            <a:avLst/>
          </a:prstGeom>
          <a:noFill/>
        </p:spPr>
        <p:txBody>
          <a:bodyPr wrap="square" rtlCol="0">
            <a:spAutoFit/>
          </a:bodyPr>
          <a:lstStyle/>
          <a:p>
            <a:r>
              <a:rPr lang="en-US" sz="2400" dirty="0" smtClean="0"/>
              <a:t>rigidity</a:t>
            </a:r>
            <a:endParaRPr lang="en-US" sz="2400" dirty="0"/>
          </a:p>
        </p:txBody>
      </p:sp>
      <p:sp>
        <p:nvSpPr>
          <p:cNvPr id="25" name="TextBox 24"/>
          <p:cNvSpPr txBox="1"/>
          <p:nvPr/>
        </p:nvSpPr>
        <p:spPr>
          <a:xfrm rot="16200000">
            <a:off x="939799" y="3492500"/>
            <a:ext cx="1524000" cy="461665"/>
          </a:xfrm>
          <a:prstGeom prst="rect">
            <a:avLst/>
          </a:prstGeom>
          <a:noFill/>
        </p:spPr>
        <p:txBody>
          <a:bodyPr wrap="square" rtlCol="0">
            <a:spAutoFit/>
          </a:bodyPr>
          <a:lstStyle/>
          <a:p>
            <a:r>
              <a:rPr lang="en-US" sz="2400" dirty="0" smtClean="0"/>
              <a:t>density</a:t>
            </a:r>
            <a:endParaRPr lang="en-US" sz="2400" dirty="0"/>
          </a:p>
        </p:txBody>
      </p:sp>
      <p:cxnSp>
        <p:nvCxnSpPr>
          <p:cNvPr id="28" name="Straight Arrow Connector 27"/>
          <p:cNvCxnSpPr/>
          <p:nvPr/>
        </p:nvCxnSpPr>
        <p:spPr bwMode="auto">
          <a:xfrm rot="5400000">
            <a:off x="318691" y="37334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cxnSp>
        <p:nvCxnSpPr>
          <p:cNvPr id="29" name="Straight Arrow Connector 28"/>
          <p:cNvCxnSpPr/>
          <p:nvPr/>
        </p:nvCxnSpPr>
        <p:spPr bwMode="auto">
          <a:xfrm rot="5400000">
            <a:off x="5690791" y="36953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30" name="TextBox 29"/>
          <p:cNvSpPr txBox="1"/>
          <p:nvPr/>
        </p:nvSpPr>
        <p:spPr>
          <a:xfrm rot="16200000">
            <a:off x="5892802" y="3369101"/>
            <a:ext cx="2298700" cy="461665"/>
          </a:xfrm>
          <a:prstGeom prst="rect">
            <a:avLst/>
          </a:prstGeom>
          <a:noFill/>
        </p:spPr>
        <p:txBody>
          <a:bodyPr wrap="square" rtlCol="0">
            <a:spAutoFit/>
          </a:bodyPr>
          <a:lstStyle/>
          <a:p>
            <a:r>
              <a:rPr lang="en-US" sz="2400" dirty="0" smtClean="0"/>
              <a:t>cooling rate</a:t>
            </a:r>
            <a:endParaRPr lang="en-US" sz="2400" dirty="0"/>
          </a:p>
        </p:txBody>
      </p:sp>
      <p:sp>
        <p:nvSpPr>
          <p:cNvPr id="31" name="TextBox 30"/>
          <p:cNvSpPr txBox="1"/>
          <p:nvPr/>
        </p:nvSpPr>
        <p:spPr>
          <a:xfrm>
            <a:off x="7975600" y="5397500"/>
            <a:ext cx="1066800" cy="461665"/>
          </a:xfrm>
          <a:prstGeom prst="rect">
            <a:avLst/>
          </a:prstGeom>
          <a:noFill/>
        </p:spPr>
        <p:txBody>
          <a:bodyPr wrap="square" rtlCol="0">
            <a:spAutoFit/>
          </a:bodyPr>
          <a:lstStyle/>
          <a:p>
            <a:r>
              <a:rPr lang="en-US" sz="2400" dirty="0" smtClean="0"/>
              <a:t>high</a:t>
            </a:r>
            <a:endParaRPr lang="en-US" sz="2400" dirty="0"/>
          </a:p>
        </p:txBody>
      </p:sp>
      <p:cxnSp>
        <p:nvCxnSpPr>
          <p:cNvPr id="32" name="Straight Arrow Connector 31"/>
          <p:cNvCxnSpPr/>
          <p:nvPr/>
        </p:nvCxnSpPr>
        <p:spPr bwMode="auto">
          <a:xfrm rot="5400000">
            <a:off x="6909991" y="37080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33" name="TextBox 32"/>
          <p:cNvSpPr txBox="1"/>
          <p:nvPr/>
        </p:nvSpPr>
        <p:spPr>
          <a:xfrm rot="16200000">
            <a:off x="7340602" y="3197135"/>
            <a:ext cx="2298700" cy="830997"/>
          </a:xfrm>
          <a:prstGeom prst="rect">
            <a:avLst/>
          </a:prstGeom>
          <a:noFill/>
        </p:spPr>
        <p:txBody>
          <a:bodyPr wrap="square" rtlCol="0">
            <a:spAutoFit/>
          </a:bodyPr>
          <a:lstStyle/>
          <a:p>
            <a:r>
              <a:rPr lang="en-US" sz="2400" dirty="0" smtClean="0"/>
              <a:t>fractionation potential</a:t>
            </a:r>
            <a:endParaRPr lang="en-US" sz="2400" dirty="0"/>
          </a:p>
        </p:txBody>
      </p:sp>
      <p:sp>
        <p:nvSpPr>
          <p:cNvPr id="34" name="TextBox 33"/>
          <p:cNvSpPr txBox="1"/>
          <p:nvPr/>
        </p:nvSpPr>
        <p:spPr>
          <a:xfrm>
            <a:off x="7734300" y="1689100"/>
            <a:ext cx="1524000" cy="461665"/>
          </a:xfrm>
          <a:prstGeom prst="rect">
            <a:avLst/>
          </a:prstGeom>
          <a:noFill/>
        </p:spPr>
        <p:txBody>
          <a:bodyPr wrap="square" rtlCol="0">
            <a:spAutoFit/>
          </a:bodyPr>
          <a:lstStyle/>
          <a:p>
            <a:r>
              <a:rPr lang="en-US" sz="2400" dirty="0" smtClean="0"/>
              <a:t>low</a:t>
            </a:r>
            <a:endParaRPr lang="en-US" sz="2400" dirty="0"/>
          </a:p>
        </p:txBody>
      </p:sp>
      <p:sp>
        <p:nvSpPr>
          <p:cNvPr id="23" name="Freeform 22"/>
          <p:cNvSpPr/>
          <p:nvPr/>
        </p:nvSpPr>
        <p:spPr bwMode="auto">
          <a:xfrm>
            <a:off x="3733800" y="4238624"/>
            <a:ext cx="1676400" cy="2238375"/>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blipFill dpi="0" rotWithShape="1">
            <a:blip r:embed="rId4"/>
            <a:srcRect/>
            <a:tile tx="0" ty="0" sx="75000" sy="75000" flip="none" algn="ctr"/>
          </a:bli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6" name="Freeform 25"/>
          <p:cNvSpPr/>
          <p:nvPr/>
        </p:nvSpPr>
        <p:spPr bwMode="auto">
          <a:xfrm>
            <a:off x="3893437" y="3338945"/>
            <a:ext cx="1343402" cy="1728356"/>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7426"/>
              <a:gd name="connsiteX1" fmla="*/ 1283 w 660182"/>
              <a:gd name="connsiteY1" fmla="*/ 313189 h 1147426"/>
              <a:gd name="connsiteX2" fmla="*/ 243371 w 660182"/>
              <a:gd name="connsiteY2" fmla="*/ 666142 h 1147426"/>
              <a:gd name="connsiteX3" fmla="*/ 376969 w 660182"/>
              <a:gd name="connsiteY3" fmla="*/ 1144025 h 1147426"/>
              <a:gd name="connsiteX4" fmla="*/ 502174 w 660182"/>
              <a:gd name="connsiteY4" fmla="*/ 681831 h 1147426"/>
              <a:gd name="connsiteX5" fmla="*/ 660182 w 660182"/>
              <a:gd name="connsiteY5" fmla="*/ 307039 h 1147426"/>
              <a:gd name="connsiteX6" fmla="*/ 300769 w 660182"/>
              <a:gd name="connsiteY6" fmla="*/ 1025 h 1147426"/>
              <a:gd name="connsiteX0" fmla="*/ 300769 w 660182"/>
              <a:gd name="connsiteY0" fmla="*/ 1025 h 1164291"/>
              <a:gd name="connsiteX1" fmla="*/ 1283 w 660182"/>
              <a:gd name="connsiteY1" fmla="*/ 313189 h 1164291"/>
              <a:gd name="connsiteX2" fmla="*/ 243371 w 660182"/>
              <a:gd name="connsiteY2" fmla="*/ 666142 h 1164291"/>
              <a:gd name="connsiteX3" fmla="*/ 376969 w 660182"/>
              <a:gd name="connsiteY3" fmla="*/ 1144025 h 1164291"/>
              <a:gd name="connsiteX4" fmla="*/ 502174 w 660182"/>
              <a:gd name="connsiteY4" fmla="*/ 681831 h 1164291"/>
              <a:gd name="connsiteX5" fmla="*/ 660182 w 660182"/>
              <a:gd name="connsiteY5" fmla="*/ 307039 h 1164291"/>
              <a:gd name="connsiteX6" fmla="*/ 300769 w 660182"/>
              <a:gd name="connsiteY6" fmla="*/ 1025 h 1164291"/>
              <a:gd name="connsiteX0" fmla="*/ 300769 w 660182"/>
              <a:gd name="connsiteY0" fmla="*/ 1025 h 1164291"/>
              <a:gd name="connsiteX1" fmla="*/ 1283 w 660182"/>
              <a:gd name="connsiteY1" fmla="*/ 313189 h 1164291"/>
              <a:gd name="connsiteX2" fmla="*/ 146663 w 660182"/>
              <a:gd name="connsiteY2" fmla="*/ 666142 h 1164291"/>
              <a:gd name="connsiteX3" fmla="*/ 376969 w 660182"/>
              <a:gd name="connsiteY3" fmla="*/ 1144025 h 1164291"/>
              <a:gd name="connsiteX4" fmla="*/ 502174 w 660182"/>
              <a:gd name="connsiteY4" fmla="*/ 681831 h 1164291"/>
              <a:gd name="connsiteX5" fmla="*/ 660182 w 660182"/>
              <a:gd name="connsiteY5" fmla="*/ 307039 h 1164291"/>
              <a:gd name="connsiteX6" fmla="*/ 300769 w 660182"/>
              <a:gd name="connsiteY6" fmla="*/ 1025 h 1164291"/>
              <a:gd name="connsiteX0" fmla="*/ 300769 w 660182"/>
              <a:gd name="connsiteY0" fmla="*/ 1025 h 1310456"/>
              <a:gd name="connsiteX1" fmla="*/ 1283 w 660182"/>
              <a:gd name="connsiteY1" fmla="*/ 459354 h 1310456"/>
              <a:gd name="connsiteX2" fmla="*/ 146663 w 660182"/>
              <a:gd name="connsiteY2" fmla="*/ 812307 h 1310456"/>
              <a:gd name="connsiteX3" fmla="*/ 376969 w 660182"/>
              <a:gd name="connsiteY3" fmla="*/ 1290190 h 1310456"/>
              <a:gd name="connsiteX4" fmla="*/ 502174 w 660182"/>
              <a:gd name="connsiteY4" fmla="*/ 827996 h 1310456"/>
              <a:gd name="connsiteX5" fmla="*/ 660182 w 660182"/>
              <a:gd name="connsiteY5" fmla="*/ 453204 h 1310456"/>
              <a:gd name="connsiteX6" fmla="*/ 300769 w 660182"/>
              <a:gd name="connsiteY6" fmla="*/ 1025 h 1310456"/>
              <a:gd name="connsiteX0" fmla="*/ 300769 w 660182"/>
              <a:gd name="connsiteY0" fmla="*/ 0 h 1309431"/>
              <a:gd name="connsiteX1" fmla="*/ 1283 w 660182"/>
              <a:gd name="connsiteY1" fmla="*/ 458329 h 1309431"/>
              <a:gd name="connsiteX2" fmla="*/ 146663 w 660182"/>
              <a:gd name="connsiteY2" fmla="*/ 811282 h 1309431"/>
              <a:gd name="connsiteX3" fmla="*/ 376969 w 660182"/>
              <a:gd name="connsiteY3" fmla="*/ 1289165 h 1309431"/>
              <a:gd name="connsiteX4" fmla="*/ 502174 w 660182"/>
              <a:gd name="connsiteY4" fmla="*/ 826971 h 1309431"/>
              <a:gd name="connsiteX5" fmla="*/ 660182 w 660182"/>
              <a:gd name="connsiteY5" fmla="*/ 452179 h 1309431"/>
              <a:gd name="connsiteX6" fmla="*/ 300769 w 660182"/>
              <a:gd name="connsiteY6" fmla="*/ 0 h 1309431"/>
              <a:gd name="connsiteX0" fmla="*/ 300769 w 660182"/>
              <a:gd name="connsiteY0" fmla="*/ 17890 h 1327321"/>
              <a:gd name="connsiteX1" fmla="*/ 1283 w 660182"/>
              <a:gd name="connsiteY1" fmla="*/ 476219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470069 h 1327321"/>
              <a:gd name="connsiteX6" fmla="*/ 300769 w 660182"/>
              <a:gd name="connsiteY6" fmla="*/ 17890 h 1327321"/>
              <a:gd name="connsiteX0" fmla="*/ 300769 w 660182"/>
              <a:gd name="connsiteY0" fmla="*/ 17890 h 1327321"/>
              <a:gd name="connsiteX1" fmla="*/ 1283 w 660182"/>
              <a:gd name="connsiteY1" fmla="*/ 476219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368878 h 1327321"/>
              <a:gd name="connsiteX6" fmla="*/ 300769 w 660182"/>
              <a:gd name="connsiteY6" fmla="*/ 17890 h 1327321"/>
              <a:gd name="connsiteX0" fmla="*/ 300769 w 660182"/>
              <a:gd name="connsiteY0" fmla="*/ 17890 h 1327321"/>
              <a:gd name="connsiteX1" fmla="*/ 1283 w 660182"/>
              <a:gd name="connsiteY1" fmla="*/ 363785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368878 h 1327321"/>
              <a:gd name="connsiteX6" fmla="*/ 300769 w 660182"/>
              <a:gd name="connsiteY6" fmla="*/ 17890 h 1327321"/>
              <a:gd name="connsiteX0" fmla="*/ 335028 w 694441"/>
              <a:gd name="connsiteY0" fmla="*/ 17890 h 1327321"/>
              <a:gd name="connsiteX1" fmla="*/ 35542 w 694441"/>
              <a:gd name="connsiteY1" fmla="*/ 363785 h 1327321"/>
              <a:gd name="connsiteX2" fmla="*/ 180922 w 694441"/>
              <a:gd name="connsiteY2" fmla="*/ 829172 h 1327321"/>
              <a:gd name="connsiteX3" fmla="*/ 411228 w 694441"/>
              <a:gd name="connsiteY3" fmla="*/ 1307055 h 1327321"/>
              <a:gd name="connsiteX4" fmla="*/ 536433 w 694441"/>
              <a:gd name="connsiteY4" fmla="*/ 844861 h 1327321"/>
              <a:gd name="connsiteX5" fmla="*/ 694441 w 694441"/>
              <a:gd name="connsiteY5" fmla="*/ 368878 h 1327321"/>
              <a:gd name="connsiteX6" fmla="*/ 335028 w 694441"/>
              <a:gd name="connsiteY6" fmla="*/ 17890 h 1327321"/>
              <a:gd name="connsiteX0" fmla="*/ 335028 w 710172"/>
              <a:gd name="connsiteY0" fmla="*/ 17890 h 1307055"/>
              <a:gd name="connsiteX1" fmla="*/ 35542 w 710172"/>
              <a:gd name="connsiteY1" fmla="*/ 363785 h 1307055"/>
              <a:gd name="connsiteX2" fmla="*/ 180922 w 710172"/>
              <a:gd name="connsiteY2" fmla="*/ 829172 h 1307055"/>
              <a:gd name="connsiteX3" fmla="*/ 411228 w 710172"/>
              <a:gd name="connsiteY3" fmla="*/ 1307055 h 1307055"/>
              <a:gd name="connsiteX4" fmla="*/ 536433 w 710172"/>
              <a:gd name="connsiteY4" fmla="*/ 844861 h 1307055"/>
              <a:gd name="connsiteX5" fmla="*/ 694441 w 710172"/>
              <a:gd name="connsiteY5" fmla="*/ 368878 h 1307055"/>
              <a:gd name="connsiteX6" fmla="*/ 335028 w 710172"/>
              <a:gd name="connsiteY6" fmla="*/ 17890 h 1307055"/>
              <a:gd name="connsiteX0" fmla="*/ 335028 w 710172"/>
              <a:gd name="connsiteY0" fmla="*/ 17890 h 1307055"/>
              <a:gd name="connsiteX1" fmla="*/ 35542 w 710172"/>
              <a:gd name="connsiteY1" fmla="*/ 363785 h 1307055"/>
              <a:gd name="connsiteX2" fmla="*/ 240435 w 710172"/>
              <a:gd name="connsiteY2" fmla="*/ 643655 h 1307055"/>
              <a:gd name="connsiteX3" fmla="*/ 411228 w 710172"/>
              <a:gd name="connsiteY3" fmla="*/ 1307055 h 1307055"/>
              <a:gd name="connsiteX4" fmla="*/ 536433 w 710172"/>
              <a:gd name="connsiteY4" fmla="*/ 844861 h 1307055"/>
              <a:gd name="connsiteX5" fmla="*/ 694441 w 710172"/>
              <a:gd name="connsiteY5" fmla="*/ 368878 h 1307055"/>
              <a:gd name="connsiteX6" fmla="*/ 335028 w 710172"/>
              <a:gd name="connsiteY6" fmla="*/ 17890 h 1307055"/>
              <a:gd name="connsiteX0" fmla="*/ 335028 w 710172"/>
              <a:gd name="connsiteY0" fmla="*/ 17890 h 1307055"/>
              <a:gd name="connsiteX1" fmla="*/ 35542 w 710172"/>
              <a:gd name="connsiteY1" fmla="*/ 363785 h 1307055"/>
              <a:gd name="connsiteX2" fmla="*/ 240435 w 710172"/>
              <a:gd name="connsiteY2" fmla="*/ 643655 h 1307055"/>
              <a:gd name="connsiteX3" fmla="*/ 411228 w 710172"/>
              <a:gd name="connsiteY3" fmla="*/ 1307055 h 1307055"/>
              <a:gd name="connsiteX4" fmla="*/ 536433 w 710172"/>
              <a:gd name="connsiteY4" fmla="*/ 636857 h 1307055"/>
              <a:gd name="connsiteX5" fmla="*/ 694441 w 710172"/>
              <a:gd name="connsiteY5" fmla="*/ 368878 h 1307055"/>
              <a:gd name="connsiteX6" fmla="*/ 335028 w 710172"/>
              <a:gd name="connsiteY6" fmla="*/ 17890 h 1307055"/>
              <a:gd name="connsiteX0" fmla="*/ 335028 w 710172"/>
              <a:gd name="connsiteY0" fmla="*/ 17890 h 1402625"/>
              <a:gd name="connsiteX1" fmla="*/ 35542 w 710172"/>
              <a:gd name="connsiteY1" fmla="*/ 459355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464448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464448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21331"/>
              <a:gd name="connsiteY0" fmla="*/ 17890 h 1402625"/>
              <a:gd name="connsiteX1" fmla="*/ 83896 w 721331"/>
              <a:gd name="connsiteY1" fmla="*/ 380651 h 1402625"/>
              <a:gd name="connsiteX2" fmla="*/ 296228 w 721331"/>
              <a:gd name="connsiteY2" fmla="*/ 739225 h 1402625"/>
              <a:gd name="connsiteX3" fmla="*/ 411228 w 721331"/>
              <a:gd name="connsiteY3" fmla="*/ 1402625 h 1402625"/>
              <a:gd name="connsiteX4" fmla="*/ 491798 w 721331"/>
              <a:gd name="connsiteY4" fmla="*/ 732427 h 1402625"/>
              <a:gd name="connsiteX5" fmla="*/ 642368 w 721331"/>
              <a:gd name="connsiteY5" fmla="*/ 363257 h 1402625"/>
              <a:gd name="connsiteX6" fmla="*/ 335028 w 721331"/>
              <a:gd name="connsiteY6" fmla="*/ 17890 h 140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331" h="1402625">
                <a:moveTo>
                  <a:pt x="335028" y="17890"/>
                </a:moveTo>
                <a:cubicBezTo>
                  <a:pt x="225212" y="18915"/>
                  <a:pt x="86333" y="90034"/>
                  <a:pt x="83896" y="380651"/>
                </a:cubicBezTo>
                <a:cubicBezTo>
                  <a:pt x="99749" y="547460"/>
                  <a:pt x="295220" y="619709"/>
                  <a:pt x="296228" y="739225"/>
                </a:cubicBezTo>
                <a:cubicBezTo>
                  <a:pt x="310178" y="807492"/>
                  <a:pt x="0" y="1304835"/>
                  <a:pt x="411228" y="1402625"/>
                </a:cubicBezTo>
                <a:cubicBezTo>
                  <a:pt x="721331" y="1282349"/>
                  <a:pt x="519400" y="915331"/>
                  <a:pt x="491798" y="732427"/>
                </a:cubicBezTo>
                <a:cubicBezTo>
                  <a:pt x="478377" y="550179"/>
                  <a:pt x="632783" y="554036"/>
                  <a:pt x="642368" y="363257"/>
                </a:cubicBezTo>
                <a:cubicBezTo>
                  <a:pt x="639397" y="142846"/>
                  <a:pt x="563870" y="0"/>
                  <a:pt x="335028" y="17890"/>
                </a:cubicBezTo>
                <a:close/>
              </a:path>
            </a:pathLst>
          </a:custGeom>
          <a:blipFill dpi="0" rotWithShape="1">
            <a:blip r:embed="rId5"/>
            <a:srcRect/>
            <a:tile tx="0" ty="0" sx="15000" sy="15000" flip="none" algn="ctr"/>
          </a:bli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35" name="TextBox 34"/>
          <p:cNvSpPr txBox="1"/>
          <p:nvPr/>
        </p:nvSpPr>
        <p:spPr>
          <a:xfrm>
            <a:off x="3517900" y="5092700"/>
            <a:ext cx="1143000" cy="830997"/>
          </a:xfrm>
          <a:prstGeom prst="rect">
            <a:avLst/>
          </a:prstGeom>
          <a:noFill/>
        </p:spPr>
        <p:txBody>
          <a:bodyPr wrap="square" rtlCol="0">
            <a:spAutoFit/>
          </a:bodyPr>
          <a:lstStyle/>
          <a:p>
            <a:r>
              <a:rPr lang="en-US" sz="2400" dirty="0" smtClean="0"/>
              <a:t>50% SiO</a:t>
            </a:r>
            <a:r>
              <a:rPr lang="en-US" sz="2400" baseline="-25000" dirty="0" smtClean="0"/>
              <a:t>2</a:t>
            </a:r>
            <a:endParaRPr lang="en-US" sz="2400" baseline="-25000" dirty="0"/>
          </a:p>
        </p:txBody>
      </p:sp>
      <p:sp>
        <p:nvSpPr>
          <p:cNvPr id="37" name="Freeform 36"/>
          <p:cNvSpPr/>
          <p:nvPr/>
        </p:nvSpPr>
        <p:spPr bwMode="auto">
          <a:xfrm>
            <a:off x="3893437" y="3338945"/>
            <a:ext cx="1343402" cy="1728356"/>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7426"/>
              <a:gd name="connsiteX1" fmla="*/ 1283 w 660182"/>
              <a:gd name="connsiteY1" fmla="*/ 313189 h 1147426"/>
              <a:gd name="connsiteX2" fmla="*/ 243371 w 660182"/>
              <a:gd name="connsiteY2" fmla="*/ 666142 h 1147426"/>
              <a:gd name="connsiteX3" fmla="*/ 376969 w 660182"/>
              <a:gd name="connsiteY3" fmla="*/ 1144025 h 1147426"/>
              <a:gd name="connsiteX4" fmla="*/ 502174 w 660182"/>
              <a:gd name="connsiteY4" fmla="*/ 681831 h 1147426"/>
              <a:gd name="connsiteX5" fmla="*/ 660182 w 660182"/>
              <a:gd name="connsiteY5" fmla="*/ 307039 h 1147426"/>
              <a:gd name="connsiteX6" fmla="*/ 300769 w 660182"/>
              <a:gd name="connsiteY6" fmla="*/ 1025 h 1147426"/>
              <a:gd name="connsiteX0" fmla="*/ 300769 w 660182"/>
              <a:gd name="connsiteY0" fmla="*/ 1025 h 1164291"/>
              <a:gd name="connsiteX1" fmla="*/ 1283 w 660182"/>
              <a:gd name="connsiteY1" fmla="*/ 313189 h 1164291"/>
              <a:gd name="connsiteX2" fmla="*/ 243371 w 660182"/>
              <a:gd name="connsiteY2" fmla="*/ 666142 h 1164291"/>
              <a:gd name="connsiteX3" fmla="*/ 376969 w 660182"/>
              <a:gd name="connsiteY3" fmla="*/ 1144025 h 1164291"/>
              <a:gd name="connsiteX4" fmla="*/ 502174 w 660182"/>
              <a:gd name="connsiteY4" fmla="*/ 681831 h 1164291"/>
              <a:gd name="connsiteX5" fmla="*/ 660182 w 660182"/>
              <a:gd name="connsiteY5" fmla="*/ 307039 h 1164291"/>
              <a:gd name="connsiteX6" fmla="*/ 300769 w 660182"/>
              <a:gd name="connsiteY6" fmla="*/ 1025 h 1164291"/>
              <a:gd name="connsiteX0" fmla="*/ 300769 w 660182"/>
              <a:gd name="connsiteY0" fmla="*/ 1025 h 1164291"/>
              <a:gd name="connsiteX1" fmla="*/ 1283 w 660182"/>
              <a:gd name="connsiteY1" fmla="*/ 313189 h 1164291"/>
              <a:gd name="connsiteX2" fmla="*/ 146663 w 660182"/>
              <a:gd name="connsiteY2" fmla="*/ 666142 h 1164291"/>
              <a:gd name="connsiteX3" fmla="*/ 376969 w 660182"/>
              <a:gd name="connsiteY3" fmla="*/ 1144025 h 1164291"/>
              <a:gd name="connsiteX4" fmla="*/ 502174 w 660182"/>
              <a:gd name="connsiteY4" fmla="*/ 681831 h 1164291"/>
              <a:gd name="connsiteX5" fmla="*/ 660182 w 660182"/>
              <a:gd name="connsiteY5" fmla="*/ 307039 h 1164291"/>
              <a:gd name="connsiteX6" fmla="*/ 300769 w 660182"/>
              <a:gd name="connsiteY6" fmla="*/ 1025 h 1164291"/>
              <a:gd name="connsiteX0" fmla="*/ 300769 w 660182"/>
              <a:gd name="connsiteY0" fmla="*/ 1025 h 1310456"/>
              <a:gd name="connsiteX1" fmla="*/ 1283 w 660182"/>
              <a:gd name="connsiteY1" fmla="*/ 459354 h 1310456"/>
              <a:gd name="connsiteX2" fmla="*/ 146663 w 660182"/>
              <a:gd name="connsiteY2" fmla="*/ 812307 h 1310456"/>
              <a:gd name="connsiteX3" fmla="*/ 376969 w 660182"/>
              <a:gd name="connsiteY3" fmla="*/ 1290190 h 1310456"/>
              <a:gd name="connsiteX4" fmla="*/ 502174 w 660182"/>
              <a:gd name="connsiteY4" fmla="*/ 827996 h 1310456"/>
              <a:gd name="connsiteX5" fmla="*/ 660182 w 660182"/>
              <a:gd name="connsiteY5" fmla="*/ 453204 h 1310456"/>
              <a:gd name="connsiteX6" fmla="*/ 300769 w 660182"/>
              <a:gd name="connsiteY6" fmla="*/ 1025 h 1310456"/>
              <a:gd name="connsiteX0" fmla="*/ 300769 w 660182"/>
              <a:gd name="connsiteY0" fmla="*/ 0 h 1309431"/>
              <a:gd name="connsiteX1" fmla="*/ 1283 w 660182"/>
              <a:gd name="connsiteY1" fmla="*/ 458329 h 1309431"/>
              <a:gd name="connsiteX2" fmla="*/ 146663 w 660182"/>
              <a:gd name="connsiteY2" fmla="*/ 811282 h 1309431"/>
              <a:gd name="connsiteX3" fmla="*/ 376969 w 660182"/>
              <a:gd name="connsiteY3" fmla="*/ 1289165 h 1309431"/>
              <a:gd name="connsiteX4" fmla="*/ 502174 w 660182"/>
              <a:gd name="connsiteY4" fmla="*/ 826971 h 1309431"/>
              <a:gd name="connsiteX5" fmla="*/ 660182 w 660182"/>
              <a:gd name="connsiteY5" fmla="*/ 452179 h 1309431"/>
              <a:gd name="connsiteX6" fmla="*/ 300769 w 660182"/>
              <a:gd name="connsiteY6" fmla="*/ 0 h 1309431"/>
              <a:gd name="connsiteX0" fmla="*/ 300769 w 660182"/>
              <a:gd name="connsiteY0" fmla="*/ 17890 h 1327321"/>
              <a:gd name="connsiteX1" fmla="*/ 1283 w 660182"/>
              <a:gd name="connsiteY1" fmla="*/ 476219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470069 h 1327321"/>
              <a:gd name="connsiteX6" fmla="*/ 300769 w 660182"/>
              <a:gd name="connsiteY6" fmla="*/ 17890 h 1327321"/>
              <a:gd name="connsiteX0" fmla="*/ 300769 w 660182"/>
              <a:gd name="connsiteY0" fmla="*/ 17890 h 1327321"/>
              <a:gd name="connsiteX1" fmla="*/ 1283 w 660182"/>
              <a:gd name="connsiteY1" fmla="*/ 476219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368878 h 1327321"/>
              <a:gd name="connsiteX6" fmla="*/ 300769 w 660182"/>
              <a:gd name="connsiteY6" fmla="*/ 17890 h 1327321"/>
              <a:gd name="connsiteX0" fmla="*/ 300769 w 660182"/>
              <a:gd name="connsiteY0" fmla="*/ 17890 h 1327321"/>
              <a:gd name="connsiteX1" fmla="*/ 1283 w 660182"/>
              <a:gd name="connsiteY1" fmla="*/ 363785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368878 h 1327321"/>
              <a:gd name="connsiteX6" fmla="*/ 300769 w 660182"/>
              <a:gd name="connsiteY6" fmla="*/ 17890 h 1327321"/>
              <a:gd name="connsiteX0" fmla="*/ 335028 w 694441"/>
              <a:gd name="connsiteY0" fmla="*/ 17890 h 1327321"/>
              <a:gd name="connsiteX1" fmla="*/ 35542 w 694441"/>
              <a:gd name="connsiteY1" fmla="*/ 363785 h 1327321"/>
              <a:gd name="connsiteX2" fmla="*/ 180922 w 694441"/>
              <a:gd name="connsiteY2" fmla="*/ 829172 h 1327321"/>
              <a:gd name="connsiteX3" fmla="*/ 411228 w 694441"/>
              <a:gd name="connsiteY3" fmla="*/ 1307055 h 1327321"/>
              <a:gd name="connsiteX4" fmla="*/ 536433 w 694441"/>
              <a:gd name="connsiteY4" fmla="*/ 844861 h 1327321"/>
              <a:gd name="connsiteX5" fmla="*/ 694441 w 694441"/>
              <a:gd name="connsiteY5" fmla="*/ 368878 h 1327321"/>
              <a:gd name="connsiteX6" fmla="*/ 335028 w 694441"/>
              <a:gd name="connsiteY6" fmla="*/ 17890 h 1327321"/>
              <a:gd name="connsiteX0" fmla="*/ 335028 w 710172"/>
              <a:gd name="connsiteY0" fmla="*/ 17890 h 1307055"/>
              <a:gd name="connsiteX1" fmla="*/ 35542 w 710172"/>
              <a:gd name="connsiteY1" fmla="*/ 363785 h 1307055"/>
              <a:gd name="connsiteX2" fmla="*/ 180922 w 710172"/>
              <a:gd name="connsiteY2" fmla="*/ 829172 h 1307055"/>
              <a:gd name="connsiteX3" fmla="*/ 411228 w 710172"/>
              <a:gd name="connsiteY3" fmla="*/ 1307055 h 1307055"/>
              <a:gd name="connsiteX4" fmla="*/ 536433 w 710172"/>
              <a:gd name="connsiteY4" fmla="*/ 844861 h 1307055"/>
              <a:gd name="connsiteX5" fmla="*/ 694441 w 710172"/>
              <a:gd name="connsiteY5" fmla="*/ 368878 h 1307055"/>
              <a:gd name="connsiteX6" fmla="*/ 335028 w 710172"/>
              <a:gd name="connsiteY6" fmla="*/ 17890 h 1307055"/>
              <a:gd name="connsiteX0" fmla="*/ 335028 w 710172"/>
              <a:gd name="connsiteY0" fmla="*/ 17890 h 1307055"/>
              <a:gd name="connsiteX1" fmla="*/ 35542 w 710172"/>
              <a:gd name="connsiteY1" fmla="*/ 363785 h 1307055"/>
              <a:gd name="connsiteX2" fmla="*/ 240435 w 710172"/>
              <a:gd name="connsiteY2" fmla="*/ 643655 h 1307055"/>
              <a:gd name="connsiteX3" fmla="*/ 411228 w 710172"/>
              <a:gd name="connsiteY3" fmla="*/ 1307055 h 1307055"/>
              <a:gd name="connsiteX4" fmla="*/ 536433 w 710172"/>
              <a:gd name="connsiteY4" fmla="*/ 844861 h 1307055"/>
              <a:gd name="connsiteX5" fmla="*/ 694441 w 710172"/>
              <a:gd name="connsiteY5" fmla="*/ 368878 h 1307055"/>
              <a:gd name="connsiteX6" fmla="*/ 335028 w 710172"/>
              <a:gd name="connsiteY6" fmla="*/ 17890 h 1307055"/>
              <a:gd name="connsiteX0" fmla="*/ 335028 w 710172"/>
              <a:gd name="connsiteY0" fmla="*/ 17890 h 1307055"/>
              <a:gd name="connsiteX1" fmla="*/ 35542 w 710172"/>
              <a:gd name="connsiteY1" fmla="*/ 363785 h 1307055"/>
              <a:gd name="connsiteX2" fmla="*/ 240435 w 710172"/>
              <a:gd name="connsiteY2" fmla="*/ 643655 h 1307055"/>
              <a:gd name="connsiteX3" fmla="*/ 411228 w 710172"/>
              <a:gd name="connsiteY3" fmla="*/ 1307055 h 1307055"/>
              <a:gd name="connsiteX4" fmla="*/ 536433 w 710172"/>
              <a:gd name="connsiteY4" fmla="*/ 636857 h 1307055"/>
              <a:gd name="connsiteX5" fmla="*/ 694441 w 710172"/>
              <a:gd name="connsiteY5" fmla="*/ 368878 h 1307055"/>
              <a:gd name="connsiteX6" fmla="*/ 335028 w 710172"/>
              <a:gd name="connsiteY6" fmla="*/ 17890 h 1307055"/>
              <a:gd name="connsiteX0" fmla="*/ 335028 w 710172"/>
              <a:gd name="connsiteY0" fmla="*/ 17890 h 1402625"/>
              <a:gd name="connsiteX1" fmla="*/ 35542 w 710172"/>
              <a:gd name="connsiteY1" fmla="*/ 459355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464448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464448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21331"/>
              <a:gd name="connsiteY0" fmla="*/ 17890 h 1402625"/>
              <a:gd name="connsiteX1" fmla="*/ 83896 w 721331"/>
              <a:gd name="connsiteY1" fmla="*/ 380651 h 1402625"/>
              <a:gd name="connsiteX2" fmla="*/ 296228 w 721331"/>
              <a:gd name="connsiteY2" fmla="*/ 739225 h 1402625"/>
              <a:gd name="connsiteX3" fmla="*/ 411228 w 721331"/>
              <a:gd name="connsiteY3" fmla="*/ 1402625 h 1402625"/>
              <a:gd name="connsiteX4" fmla="*/ 491798 w 721331"/>
              <a:gd name="connsiteY4" fmla="*/ 732427 h 1402625"/>
              <a:gd name="connsiteX5" fmla="*/ 642368 w 721331"/>
              <a:gd name="connsiteY5" fmla="*/ 363257 h 1402625"/>
              <a:gd name="connsiteX6" fmla="*/ 335028 w 721331"/>
              <a:gd name="connsiteY6" fmla="*/ 17890 h 140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331" h="1402625">
                <a:moveTo>
                  <a:pt x="335028" y="17890"/>
                </a:moveTo>
                <a:cubicBezTo>
                  <a:pt x="225212" y="18915"/>
                  <a:pt x="86333" y="90034"/>
                  <a:pt x="83896" y="380651"/>
                </a:cubicBezTo>
                <a:cubicBezTo>
                  <a:pt x="99749" y="547460"/>
                  <a:pt x="295220" y="619709"/>
                  <a:pt x="296228" y="739225"/>
                </a:cubicBezTo>
                <a:cubicBezTo>
                  <a:pt x="310178" y="807492"/>
                  <a:pt x="0" y="1304835"/>
                  <a:pt x="411228" y="1402625"/>
                </a:cubicBezTo>
                <a:cubicBezTo>
                  <a:pt x="721331" y="1282349"/>
                  <a:pt x="519400" y="915331"/>
                  <a:pt x="491798" y="732427"/>
                </a:cubicBezTo>
                <a:cubicBezTo>
                  <a:pt x="478377" y="550179"/>
                  <a:pt x="632783" y="554036"/>
                  <a:pt x="642368" y="363257"/>
                </a:cubicBezTo>
                <a:cubicBezTo>
                  <a:pt x="639397" y="142846"/>
                  <a:pt x="563870" y="0"/>
                  <a:pt x="335028" y="17890"/>
                </a:cubicBezTo>
                <a:close/>
              </a:path>
            </a:pathLst>
          </a:custGeom>
          <a:solidFill>
            <a:srgbClr val="FF0000">
              <a:alpha val="50000"/>
            </a:srgb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36" name="TextBox 35"/>
          <p:cNvSpPr txBox="1"/>
          <p:nvPr/>
        </p:nvSpPr>
        <p:spPr>
          <a:xfrm>
            <a:off x="4038600" y="3327400"/>
            <a:ext cx="1143000" cy="830997"/>
          </a:xfrm>
          <a:prstGeom prst="rect">
            <a:avLst/>
          </a:prstGeom>
          <a:noFill/>
        </p:spPr>
        <p:txBody>
          <a:bodyPr wrap="square" rtlCol="0">
            <a:spAutoFit/>
          </a:bodyPr>
          <a:lstStyle/>
          <a:p>
            <a:r>
              <a:rPr lang="en-US" sz="2400" dirty="0" smtClean="0"/>
              <a:t>60% SiO</a:t>
            </a:r>
            <a:r>
              <a:rPr lang="en-US" sz="2400" baseline="-25000" dirty="0" smtClean="0"/>
              <a:t>2</a:t>
            </a:r>
            <a:endParaRPr lang="en-US" sz="2400" baseline="-250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Freeform 2"/>
          <p:cNvSpPr/>
          <p:nvPr/>
        </p:nvSpPr>
        <p:spPr bwMode="auto">
          <a:xfrm>
            <a:off x="-615043" y="1046117"/>
            <a:ext cx="10374086" cy="2116183"/>
          </a:xfrm>
          <a:custGeom>
            <a:avLst/>
            <a:gdLst>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025071 w 12103100"/>
              <a:gd name="connsiteY0" fmla="*/ 611414 h 4878614"/>
              <a:gd name="connsiteX1" fmla="*/ 6086928 w 12103100"/>
              <a:gd name="connsiteY1" fmla="*/ 556985 h 4878614"/>
              <a:gd name="connsiteX2" fmla="*/ 10419442 w 12103100"/>
              <a:gd name="connsiteY2" fmla="*/ 589642 h 4878614"/>
              <a:gd name="connsiteX3" fmla="*/ 10833100 w 12103100"/>
              <a:gd name="connsiteY3" fmla="*/ 4007757 h 4878614"/>
              <a:gd name="connsiteX4" fmla="*/ 10430328 w 12103100"/>
              <a:gd name="connsiteY4" fmla="*/ 4323442 h 4878614"/>
              <a:gd name="connsiteX5" fmla="*/ 5803900 w 12103100"/>
              <a:gd name="connsiteY5" fmla="*/ 4530271 h 4878614"/>
              <a:gd name="connsiteX6" fmla="*/ 796471 w 12103100"/>
              <a:gd name="connsiteY6" fmla="*/ 4225471 h 4878614"/>
              <a:gd name="connsiteX7" fmla="*/ 1025071 w 12103100"/>
              <a:gd name="connsiteY7"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159671"/>
              <a:gd name="connsiteY0" fmla="*/ 662215 h 4929415"/>
              <a:gd name="connsiteX1" fmla="*/ 6086928 w 11159671"/>
              <a:gd name="connsiteY1" fmla="*/ 607786 h 4929415"/>
              <a:gd name="connsiteX2" fmla="*/ 10419442 w 11159671"/>
              <a:gd name="connsiteY2" fmla="*/ 640443 h 4929415"/>
              <a:gd name="connsiteX3" fmla="*/ 10528300 w 11159671"/>
              <a:gd name="connsiteY3" fmla="*/ 4450444 h 4929415"/>
              <a:gd name="connsiteX4" fmla="*/ 5803900 w 11159671"/>
              <a:gd name="connsiteY4" fmla="*/ 4581072 h 4929415"/>
              <a:gd name="connsiteX5" fmla="*/ 796471 w 11159671"/>
              <a:gd name="connsiteY5" fmla="*/ 4276272 h 4929415"/>
              <a:gd name="connsiteX6" fmla="*/ 1025071 w 11159671"/>
              <a:gd name="connsiteY6" fmla="*/ 662215 h 4929415"/>
              <a:gd name="connsiteX0" fmla="*/ 1025071 w 11159671"/>
              <a:gd name="connsiteY0" fmla="*/ 611414 h 4878614"/>
              <a:gd name="connsiteX1" fmla="*/ 6086928 w 11159671"/>
              <a:gd name="connsiteY1" fmla="*/ 556985 h 4878614"/>
              <a:gd name="connsiteX2" fmla="*/ 10419442 w 11159671"/>
              <a:gd name="connsiteY2" fmla="*/ 589642 h 4878614"/>
              <a:gd name="connsiteX3" fmla="*/ 10528300 w 11159671"/>
              <a:gd name="connsiteY3" fmla="*/ 4399643 h 4878614"/>
              <a:gd name="connsiteX4" fmla="*/ 5803900 w 11159671"/>
              <a:gd name="connsiteY4" fmla="*/ 4530271 h 4878614"/>
              <a:gd name="connsiteX5" fmla="*/ 796471 w 11159671"/>
              <a:gd name="connsiteY5" fmla="*/ 4225471 h 4878614"/>
              <a:gd name="connsiteX6" fmla="*/ 1025071 w 11159671"/>
              <a:gd name="connsiteY6" fmla="*/ 611414 h 4878614"/>
              <a:gd name="connsiteX0" fmla="*/ 1025071 w 10528300"/>
              <a:gd name="connsiteY0" fmla="*/ 611414 h 4878614"/>
              <a:gd name="connsiteX1" fmla="*/ 6086928 w 10528300"/>
              <a:gd name="connsiteY1" fmla="*/ 556985 h 4878614"/>
              <a:gd name="connsiteX2" fmla="*/ 10419442 w 10528300"/>
              <a:gd name="connsiteY2" fmla="*/ 589642 h 4878614"/>
              <a:gd name="connsiteX3" fmla="*/ 10528300 w 10528300"/>
              <a:gd name="connsiteY3" fmla="*/ 4399643 h 4878614"/>
              <a:gd name="connsiteX4" fmla="*/ 5803900 w 10528300"/>
              <a:gd name="connsiteY4" fmla="*/ 4530271 h 4878614"/>
              <a:gd name="connsiteX5" fmla="*/ 796471 w 10528300"/>
              <a:gd name="connsiteY5" fmla="*/ 4225471 h 4878614"/>
              <a:gd name="connsiteX6" fmla="*/ 1025071 w 105283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54429 h 4321629"/>
              <a:gd name="connsiteX1" fmla="*/ 6086928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1025071 w 10604500"/>
              <a:gd name="connsiteY0" fmla="*/ 54429 h 4321629"/>
              <a:gd name="connsiteX1" fmla="*/ 5727699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228600 w 9808029"/>
              <a:gd name="connsiteY0" fmla="*/ 54429 h 4321629"/>
              <a:gd name="connsiteX1" fmla="*/ 4931228 w 9808029"/>
              <a:gd name="connsiteY1" fmla="*/ 0 h 4321629"/>
              <a:gd name="connsiteX2" fmla="*/ 9753600 w 9808029"/>
              <a:gd name="connsiteY2" fmla="*/ 32657 h 4321629"/>
              <a:gd name="connsiteX3" fmla="*/ 9731829 w 9808029"/>
              <a:gd name="connsiteY3" fmla="*/ 3842658 h 4321629"/>
              <a:gd name="connsiteX4" fmla="*/ 5007429 w 9808029"/>
              <a:gd name="connsiteY4" fmla="*/ 3973286 h 4321629"/>
              <a:gd name="connsiteX5" fmla="*/ 0 w 9808029"/>
              <a:gd name="connsiteY5" fmla="*/ 3668486 h 4321629"/>
              <a:gd name="connsiteX6" fmla="*/ 228600 w 9808029"/>
              <a:gd name="connsiteY6" fmla="*/ 54429 h 4321629"/>
              <a:gd name="connsiteX0" fmla="*/ 228600 w 9808029"/>
              <a:gd name="connsiteY0" fmla="*/ 54429 h 4053115"/>
              <a:gd name="connsiteX1" fmla="*/ 4931228 w 9808029"/>
              <a:gd name="connsiteY1" fmla="*/ 0 h 4053115"/>
              <a:gd name="connsiteX2" fmla="*/ 9753600 w 9808029"/>
              <a:gd name="connsiteY2" fmla="*/ 32657 h 4053115"/>
              <a:gd name="connsiteX3" fmla="*/ 9731829 w 9808029"/>
              <a:gd name="connsiteY3" fmla="*/ 3842658 h 4053115"/>
              <a:gd name="connsiteX4" fmla="*/ 5007429 w 9808029"/>
              <a:gd name="connsiteY4" fmla="*/ 3973286 h 4053115"/>
              <a:gd name="connsiteX5" fmla="*/ 0 w 9808029"/>
              <a:gd name="connsiteY5" fmla="*/ 3668486 h 4053115"/>
              <a:gd name="connsiteX6" fmla="*/ 228600 w 9808029"/>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973286 h 4053115"/>
              <a:gd name="connsiteX5" fmla="*/ 21771 w 9622972"/>
              <a:gd name="connsiteY5" fmla="*/ 3668486 h 4053115"/>
              <a:gd name="connsiteX6" fmla="*/ 43543 w 9622972"/>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124200 h 4053115"/>
              <a:gd name="connsiteX5" fmla="*/ 21771 w 9622972"/>
              <a:gd name="connsiteY5" fmla="*/ 3668486 h 4053115"/>
              <a:gd name="connsiteX6" fmla="*/ 43543 w 9622972"/>
              <a:gd name="connsiteY6" fmla="*/ 54429 h 4053115"/>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312886"/>
              <a:gd name="connsiteX1" fmla="*/ 4746171 w 9622972"/>
              <a:gd name="connsiteY1" fmla="*/ 0 h 3312886"/>
              <a:gd name="connsiteX2" fmla="*/ 9568543 w 9622972"/>
              <a:gd name="connsiteY2" fmla="*/ 32657 h 3312886"/>
              <a:gd name="connsiteX3" fmla="*/ 9546772 w 9622972"/>
              <a:gd name="connsiteY3" fmla="*/ 3254829 h 3312886"/>
              <a:gd name="connsiteX4" fmla="*/ 4822372 w 9622972"/>
              <a:gd name="connsiteY4" fmla="*/ 3124200 h 3312886"/>
              <a:gd name="connsiteX5" fmla="*/ 21771 w 9622972"/>
              <a:gd name="connsiteY5" fmla="*/ 3200400 h 3312886"/>
              <a:gd name="connsiteX6" fmla="*/ 43543 w 9622972"/>
              <a:gd name="connsiteY6" fmla="*/ 54429 h 3312886"/>
              <a:gd name="connsiteX0" fmla="*/ 43543 w 9622972"/>
              <a:gd name="connsiteY0" fmla="*/ 204043 h 3462500"/>
              <a:gd name="connsiteX1" fmla="*/ 4746171 w 9622972"/>
              <a:gd name="connsiteY1" fmla="*/ 0 h 3462500"/>
              <a:gd name="connsiteX2" fmla="*/ 9568543 w 9622972"/>
              <a:gd name="connsiteY2" fmla="*/ 182271 h 3462500"/>
              <a:gd name="connsiteX3" fmla="*/ 9546772 w 9622972"/>
              <a:gd name="connsiteY3" fmla="*/ 3404443 h 3462500"/>
              <a:gd name="connsiteX4" fmla="*/ 4822372 w 9622972"/>
              <a:gd name="connsiteY4" fmla="*/ 3273814 h 3462500"/>
              <a:gd name="connsiteX5" fmla="*/ 21771 w 9622972"/>
              <a:gd name="connsiteY5" fmla="*/ 3350014 h 3462500"/>
              <a:gd name="connsiteX6" fmla="*/ 43543 w 9622972"/>
              <a:gd name="connsiteY6" fmla="*/ 204043 h 34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2972" h="3462500">
                <a:moveTo>
                  <a:pt x="43543" y="204043"/>
                </a:moveTo>
                <a:lnTo>
                  <a:pt x="4746171" y="0"/>
                </a:lnTo>
                <a:lnTo>
                  <a:pt x="9568543" y="182271"/>
                </a:lnTo>
                <a:cubicBezTo>
                  <a:pt x="9622972" y="898914"/>
                  <a:pt x="9544958" y="2782143"/>
                  <a:pt x="9546772" y="3404443"/>
                </a:cubicBezTo>
                <a:cubicBezTo>
                  <a:pt x="8026401" y="3462500"/>
                  <a:pt x="6409872" y="3282885"/>
                  <a:pt x="4822372" y="3273814"/>
                </a:cubicBezTo>
                <a:cubicBezTo>
                  <a:pt x="3234872" y="3264743"/>
                  <a:pt x="1079499" y="3360900"/>
                  <a:pt x="21771" y="3350014"/>
                </a:cubicBezTo>
                <a:cubicBezTo>
                  <a:pt x="30843" y="2500928"/>
                  <a:pt x="0" y="1152914"/>
                  <a:pt x="43543" y="204043"/>
                </a:cubicBezTo>
                <a:close/>
              </a:path>
            </a:pathLst>
          </a:custGeom>
          <a:blipFill>
            <a:blip r:embed="rId3"/>
            <a:tile tx="0" ty="0" sx="100000" sy="100000" flip="none" algn="tl"/>
          </a:blip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4" name="Freeform 3"/>
          <p:cNvSpPr/>
          <p:nvPr/>
        </p:nvSpPr>
        <p:spPr bwMode="auto">
          <a:xfrm>
            <a:off x="-239486" y="1048645"/>
            <a:ext cx="9622972" cy="6172212"/>
          </a:xfrm>
          <a:custGeom>
            <a:avLst/>
            <a:gdLst>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025071 w 12103100"/>
              <a:gd name="connsiteY0" fmla="*/ 611414 h 4878614"/>
              <a:gd name="connsiteX1" fmla="*/ 6086928 w 12103100"/>
              <a:gd name="connsiteY1" fmla="*/ 556985 h 4878614"/>
              <a:gd name="connsiteX2" fmla="*/ 10419442 w 12103100"/>
              <a:gd name="connsiteY2" fmla="*/ 589642 h 4878614"/>
              <a:gd name="connsiteX3" fmla="*/ 10833100 w 12103100"/>
              <a:gd name="connsiteY3" fmla="*/ 4007757 h 4878614"/>
              <a:gd name="connsiteX4" fmla="*/ 10430328 w 12103100"/>
              <a:gd name="connsiteY4" fmla="*/ 4323442 h 4878614"/>
              <a:gd name="connsiteX5" fmla="*/ 5803900 w 12103100"/>
              <a:gd name="connsiteY5" fmla="*/ 4530271 h 4878614"/>
              <a:gd name="connsiteX6" fmla="*/ 796471 w 12103100"/>
              <a:gd name="connsiteY6" fmla="*/ 4225471 h 4878614"/>
              <a:gd name="connsiteX7" fmla="*/ 1025071 w 12103100"/>
              <a:gd name="connsiteY7"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159671"/>
              <a:gd name="connsiteY0" fmla="*/ 662215 h 4929415"/>
              <a:gd name="connsiteX1" fmla="*/ 6086928 w 11159671"/>
              <a:gd name="connsiteY1" fmla="*/ 607786 h 4929415"/>
              <a:gd name="connsiteX2" fmla="*/ 10419442 w 11159671"/>
              <a:gd name="connsiteY2" fmla="*/ 640443 h 4929415"/>
              <a:gd name="connsiteX3" fmla="*/ 10528300 w 11159671"/>
              <a:gd name="connsiteY3" fmla="*/ 4450444 h 4929415"/>
              <a:gd name="connsiteX4" fmla="*/ 5803900 w 11159671"/>
              <a:gd name="connsiteY4" fmla="*/ 4581072 h 4929415"/>
              <a:gd name="connsiteX5" fmla="*/ 796471 w 11159671"/>
              <a:gd name="connsiteY5" fmla="*/ 4276272 h 4929415"/>
              <a:gd name="connsiteX6" fmla="*/ 1025071 w 11159671"/>
              <a:gd name="connsiteY6" fmla="*/ 662215 h 4929415"/>
              <a:gd name="connsiteX0" fmla="*/ 1025071 w 11159671"/>
              <a:gd name="connsiteY0" fmla="*/ 611414 h 4878614"/>
              <a:gd name="connsiteX1" fmla="*/ 6086928 w 11159671"/>
              <a:gd name="connsiteY1" fmla="*/ 556985 h 4878614"/>
              <a:gd name="connsiteX2" fmla="*/ 10419442 w 11159671"/>
              <a:gd name="connsiteY2" fmla="*/ 589642 h 4878614"/>
              <a:gd name="connsiteX3" fmla="*/ 10528300 w 11159671"/>
              <a:gd name="connsiteY3" fmla="*/ 4399643 h 4878614"/>
              <a:gd name="connsiteX4" fmla="*/ 5803900 w 11159671"/>
              <a:gd name="connsiteY4" fmla="*/ 4530271 h 4878614"/>
              <a:gd name="connsiteX5" fmla="*/ 796471 w 11159671"/>
              <a:gd name="connsiteY5" fmla="*/ 4225471 h 4878614"/>
              <a:gd name="connsiteX6" fmla="*/ 1025071 w 11159671"/>
              <a:gd name="connsiteY6" fmla="*/ 611414 h 4878614"/>
              <a:gd name="connsiteX0" fmla="*/ 1025071 w 10528300"/>
              <a:gd name="connsiteY0" fmla="*/ 611414 h 4878614"/>
              <a:gd name="connsiteX1" fmla="*/ 6086928 w 10528300"/>
              <a:gd name="connsiteY1" fmla="*/ 556985 h 4878614"/>
              <a:gd name="connsiteX2" fmla="*/ 10419442 w 10528300"/>
              <a:gd name="connsiteY2" fmla="*/ 589642 h 4878614"/>
              <a:gd name="connsiteX3" fmla="*/ 10528300 w 10528300"/>
              <a:gd name="connsiteY3" fmla="*/ 4399643 h 4878614"/>
              <a:gd name="connsiteX4" fmla="*/ 5803900 w 10528300"/>
              <a:gd name="connsiteY4" fmla="*/ 4530271 h 4878614"/>
              <a:gd name="connsiteX5" fmla="*/ 796471 w 10528300"/>
              <a:gd name="connsiteY5" fmla="*/ 4225471 h 4878614"/>
              <a:gd name="connsiteX6" fmla="*/ 1025071 w 105283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54429 h 4321629"/>
              <a:gd name="connsiteX1" fmla="*/ 6086928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1025071 w 10604500"/>
              <a:gd name="connsiteY0" fmla="*/ 54429 h 4321629"/>
              <a:gd name="connsiteX1" fmla="*/ 5727699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228600 w 9808029"/>
              <a:gd name="connsiteY0" fmla="*/ 54429 h 4321629"/>
              <a:gd name="connsiteX1" fmla="*/ 4931228 w 9808029"/>
              <a:gd name="connsiteY1" fmla="*/ 0 h 4321629"/>
              <a:gd name="connsiteX2" fmla="*/ 9753600 w 9808029"/>
              <a:gd name="connsiteY2" fmla="*/ 32657 h 4321629"/>
              <a:gd name="connsiteX3" fmla="*/ 9731829 w 9808029"/>
              <a:gd name="connsiteY3" fmla="*/ 3842658 h 4321629"/>
              <a:gd name="connsiteX4" fmla="*/ 5007429 w 9808029"/>
              <a:gd name="connsiteY4" fmla="*/ 3973286 h 4321629"/>
              <a:gd name="connsiteX5" fmla="*/ 0 w 9808029"/>
              <a:gd name="connsiteY5" fmla="*/ 3668486 h 4321629"/>
              <a:gd name="connsiteX6" fmla="*/ 228600 w 9808029"/>
              <a:gd name="connsiteY6" fmla="*/ 54429 h 4321629"/>
              <a:gd name="connsiteX0" fmla="*/ 228600 w 9808029"/>
              <a:gd name="connsiteY0" fmla="*/ 54429 h 4053115"/>
              <a:gd name="connsiteX1" fmla="*/ 4931228 w 9808029"/>
              <a:gd name="connsiteY1" fmla="*/ 0 h 4053115"/>
              <a:gd name="connsiteX2" fmla="*/ 9753600 w 9808029"/>
              <a:gd name="connsiteY2" fmla="*/ 32657 h 4053115"/>
              <a:gd name="connsiteX3" fmla="*/ 9731829 w 9808029"/>
              <a:gd name="connsiteY3" fmla="*/ 3842658 h 4053115"/>
              <a:gd name="connsiteX4" fmla="*/ 5007429 w 9808029"/>
              <a:gd name="connsiteY4" fmla="*/ 3973286 h 4053115"/>
              <a:gd name="connsiteX5" fmla="*/ 0 w 9808029"/>
              <a:gd name="connsiteY5" fmla="*/ 3668486 h 4053115"/>
              <a:gd name="connsiteX6" fmla="*/ 228600 w 9808029"/>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973286 h 4053115"/>
              <a:gd name="connsiteX5" fmla="*/ 21771 w 9622972"/>
              <a:gd name="connsiteY5" fmla="*/ 3668486 h 4053115"/>
              <a:gd name="connsiteX6" fmla="*/ 43543 w 9622972"/>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124200 h 4053115"/>
              <a:gd name="connsiteX5" fmla="*/ 21771 w 9622972"/>
              <a:gd name="connsiteY5" fmla="*/ 3668486 h 4053115"/>
              <a:gd name="connsiteX6" fmla="*/ 43543 w 9622972"/>
              <a:gd name="connsiteY6" fmla="*/ 54429 h 4053115"/>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312886"/>
              <a:gd name="connsiteX1" fmla="*/ 4746171 w 9622972"/>
              <a:gd name="connsiteY1" fmla="*/ 0 h 3312886"/>
              <a:gd name="connsiteX2" fmla="*/ 9568543 w 9622972"/>
              <a:gd name="connsiteY2" fmla="*/ 32657 h 3312886"/>
              <a:gd name="connsiteX3" fmla="*/ 9546772 w 9622972"/>
              <a:gd name="connsiteY3" fmla="*/ 3254829 h 3312886"/>
              <a:gd name="connsiteX4" fmla="*/ 4822372 w 9622972"/>
              <a:gd name="connsiteY4" fmla="*/ 3124200 h 3312886"/>
              <a:gd name="connsiteX5" fmla="*/ 21771 w 9622972"/>
              <a:gd name="connsiteY5" fmla="*/ 3200400 h 3312886"/>
              <a:gd name="connsiteX6" fmla="*/ 43543 w 9622972"/>
              <a:gd name="connsiteY6" fmla="*/ 54429 h 33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2972" h="3312886">
                <a:moveTo>
                  <a:pt x="43543" y="54429"/>
                </a:moveTo>
                <a:cubicBezTo>
                  <a:pt x="968829" y="19958"/>
                  <a:pt x="4746171" y="0"/>
                  <a:pt x="4746171" y="0"/>
                </a:cubicBezTo>
                <a:lnTo>
                  <a:pt x="9568543" y="32657"/>
                </a:lnTo>
                <a:cubicBezTo>
                  <a:pt x="9622972" y="749300"/>
                  <a:pt x="9544958" y="2632529"/>
                  <a:pt x="9546772" y="3254829"/>
                </a:cubicBezTo>
                <a:cubicBezTo>
                  <a:pt x="8026401" y="3312886"/>
                  <a:pt x="6409872" y="3133271"/>
                  <a:pt x="4822372" y="3124200"/>
                </a:cubicBezTo>
                <a:cubicBezTo>
                  <a:pt x="3234872" y="3115129"/>
                  <a:pt x="1079499" y="3211286"/>
                  <a:pt x="21771" y="3200400"/>
                </a:cubicBezTo>
                <a:cubicBezTo>
                  <a:pt x="30843" y="2351314"/>
                  <a:pt x="0" y="1003300"/>
                  <a:pt x="43543" y="54429"/>
                </a:cubicBezTo>
                <a:close/>
              </a:path>
            </a:pathLst>
          </a:custGeom>
          <a:gradFill flip="none" rotWithShape="0">
            <a:gsLst>
              <a:gs pos="0">
                <a:srgbClr val="FF5D15"/>
              </a:gs>
              <a:gs pos="16000">
                <a:srgbClr val="D36103"/>
              </a:gs>
              <a:gs pos="23000">
                <a:srgbClr val="920000"/>
              </a:gs>
              <a:gs pos="66000">
                <a:srgbClr val="480808">
                  <a:alpha val="98824"/>
                </a:srgbClr>
              </a:gs>
              <a:gs pos="100000">
                <a:schemeClr val="accent2">
                  <a:alpha val="59000"/>
                </a:schemeClr>
              </a:gs>
            </a:gsLst>
            <a:lin ang="16200000" scaled="0"/>
            <a:tileRect/>
          </a:gra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6" name="TextBox 5"/>
          <p:cNvSpPr txBox="1"/>
          <p:nvPr/>
        </p:nvSpPr>
        <p:spPr>
          <a:xfrm>
            <a:off x="0" y="1701800"/>
            <a:ext cx="1841500" cy="461665"/>
          </a:xfrm>
          <a:prstGeom prst="rect">
            <a:avLst/>
          </a:prstGeom>
          <a:noFill/>
        </p:spPr>
        <p:txBody>
          <a:bodyPr wrap="square" rtlCol="0">
            <a:spAutoFit/>
          </a:bodyPr>
          <a:lstStyle/>
          <a:p>
            <a:r>
              <a:rPr lang="en-US" sz="2400" dirty="0" smtClean="0"/>
              <a:t>brittle</a:t>
            </a:r>
            <a:endParaRPr lang="en-US" sz="2400" dirty="0"/>
          </a:p>
        </p:txBody>
      </p:sp>
      <p:sp>
        <p:nvSpPr>
          <p:cNvPr id="7" name="TextBox 6"/>
          <p:cNvSpPr txBox="1"/>
          <p:nvPr/>
        </p:nvSpPr>
        <p:spPr>
          <a:xfrm>
            <a:off x="0" y="5346700"/>
            <a:ext cx="1841500" cy="461665"/>
          </a:xfrm>
          <a:prstGeom prst="rect">
            <a:avLst/>
          </a:prstGeom>
          <a:noFill/>
        </p:spPr>
        <p:txBody>
          <a:bodyPr wrap="square" rtlCol="0">
            <a:spAutoFit/>
          </a:bodyPr>
          <a:lstStyle/>
          <a:p>
            <a:r>
              <a:rPr lang="en-US" sz="2400" dirty="0" smtClean="0"/>
              <a:t>ductile</a:t>
            </a:r>
            <a:endParaRPr lang="en-US" sz="2400" dirty="0"/>
          </a:p>
        </p:txBody>
      </p:sp>
      <p:cxnSp>
        <p:nvCxnSpPr>
          <p:cNvPr id="9" name="Straight Arrow Connector 8"/>
          <p:cNvCxnSpPr/>
          <p:nvPr/>
        </p:nvCxnSpPr>
        <p:spPr bwMode="auto">
          <a:xfrm rot="5400000">
            <a:off x="-684609" y="36953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10" name="TextBox 9"/>
          <p:cNvSpPr txBox="1"/>
          <p:nvPr/>
        </p:nvSpPr>
        <p:spPr>
          <a:xfrm>
            <a:off x="1143000" y="1689100"/>
            <a:ext cx="1524000" cy="461665"/>
          </a:xfrm>
          <a:prstGeom prst="rect">
            <a:avLst/>
          </a:prstGeom>
          <a:noFill/>
        </p:spPr>
        <p:txBody>
          <a:bodyPr wrap="square" rtlCol="0">
            <a:spAutoFit/>
          </a:bodyPr>
          <a:lstStyle/>
          <a:p>
            <a:r>
              <a:rPr lang="en-US" sz="2400" dirty="0" smtClean="0"/>
              <a:t>less</a:t>
            </a:r>
            <a:endParaRPr lang="en-US" sz="2400" dirty="0"/>
          </a:p>
        </p:txBody>
      </p:sp>
      <p:sp>
        <p:nvSpPr>
          <p:cNvPr id="13" name="TextBox 12"/>
          <p:cNvSpPr txBox="1"/>
          <p:nvPr/>
        </p:nvSpPr>
        <p:spPr>
          <a:xfrm>
            <a:off x="1257300" y="5334000"/>
            <a:ext cx="1435100" cy="461665"/>
          </a:xfrm>
          <a:prstGeom prst="rect">
            <a:avLst/>
          </a:prstGeom>
          <a:noFill/>
        </p:spPr>
        <p:txBody>
          <a:bodyPr wrap="square" rtlCol="0">
            <a:spAutoFit/>
          </a:bodyPr>
          <a:lstStyle/>
          <a:p>
            <a:r>
              <a:rPr lang="en-US" sz="2400" dirty="0" smtClean="0"/>
              <a:t>more</a:t>
            </a:r>
            <a:endParaRPr lang="en-US" sz="2400" dirty="0"/>
          </a:p>
        </p:txBody>
      </p:sp>
      <p:sp>
        <p:nvSpPr>
          <p:cNvPr id="17" name="TextBox 16"/>
          <p:cNvSpPr txBox="1"/>
          <p:nvPr/>
        </p:nvSpPr>
        <p:spPr>
          <a:xfrm>
            <a:off x="6756400" y="1689100"/>
            <a:ext cx="1066800" cy="461665"/>
          </a:xfrm>
          <a:prstGeom prst="rect">
            <a:avLst/>
          </a:prstGeom>
          <a:noFill/>
        </p:spPr>
        <p:txBody>
          <a:bodyPr wrap="square" rtlCol="0">
            <a:spAutoFit/>
          </a:bodyPr>
          <a:lstStyle/>
          <a:p>
            <a:r>
              <a:rPr lang="en-US" sz="2400" dirty="0" smtClean="0"/>
              <a:t>fast</a:t>
            </a:r>
            <a:endParaRPr lang="en-US" sz="2400" dirty="0"/>
          </a:p>
        </p:txBody>
      </p:sp>
      <p:sp>
        <p:nvSpPr>
          <p:cNvPr id="18" name="TextBox 17"/>
          <p:cNvSpPr txBox="1"/>
          <p:nvPr/>
        </p:nvSpPr>
        <p:spPr>
          <a:xfrm>
            <a:off x="6756400" y="5384800"/>
            <a:ext cx="1066800" cy="461665"/>
          </a:xfrm>
          <a:prstGeom prst="rect">
            <a:avLst/>
          </a:prstGeom>
          <a:noFill/>
        </p:spPr>
        <p:txBody>
          <a:bodyPr wrap="square" rtlCol="0">
            <a:spAutoFit/>
          </a:bodyPr>
          <a:lstStyle/>
          <a:p>
            <a:r>
              <a:rPr lang="en-US" sz="2400" dirty="0" smtClean="0"/>
              <a:t>slow</a:t>
            </a:r>
            <a:endParaRPr lang="en-US" sz="2400" dirty="0"/>
          </a:p>
        </p:txBody>
      </p:sp>
      <p:sp>
        <p:nvSpPr>
          <p:cNvPr id="19" name="TextBox 18"/>
          <p:cNvSpPr txBox="1"/>
          <p:nvPr/>
        </p:nvSpPr>
        <p:spPr>
          <a:xfrm rot="16200000">
            <a:off x="-304801" y="3490267"/>
            <a:ext cx="1841500" cy="461665"/>
          </a:xfrm>
          <a:prstGeom prst="rect">
            <a:avLst/>
          </a:prstGeom>
          <a:noFill/>
        </p:spPr>
        <p:txBody>
          <a:bodyPr wrap="square" rtlCol="0">
            <a:spAutoFit/>
          </a:bodyPr>
          <a:lstStyle/>
          <a:p>
            <a:r>
              <a:rPr lang="en-US" sz="2400" dirty="0" smtClean="0"/>
              <a:t>rigidity</a:t>
            </a:r>
            <a:endParaRPr lang="en-US" sz="2400" dirty="0"/>
          </a:p>
        </p:txBody>
      </p:sp>
      <p:sp>
        <p:nvSpPr>
          <p:cNvPr id="25" name="TextBox 24"/>
          <p:cNvSpPr txBox="1"/>
          <p:nvPr/>
        </p:nvSpPr>
        <p:spPr>
          <a:xfrm rot="16200000">
            <a:off x="939799" y="3492500"/>
            <a:ext cx="1524000" cy="461665"/>
          </a:xfrm>
          <a:prstGeom prst="rect">
            <a:avLst/>
          </a:prstGeom>
          <a:noFill/>
        </p:spPr>
        <p:txBody>
          <a:bodyPr wrap="square" rtlCol="0">
            <a:spAutoFit/>
          </a:bodyPr>
          <a:lstStyle/>
          <a:p>
            <a:r>
              <a:rPr lang="en-US" sz="2400" dirty="0" smtClean="0"/>
              <a:t>density</a:t>
            </a:r>
            <a:endParaRPr lang="en-US" sz="2400" dirty="0"/>
          </a:p>
        </p:txBody>
      </p:sp>
      <p:cxnSp>
        <p:nvCxnSpPr>
          <p:cNvPr id="28" name="Straight Arrow Connector 27"/>
          <p:cNvCxnSpPr/>
          <p:nvPr/>
        </p:nvCxnSpPr>
        <p:spPr bwMode="auto">
          <a:xfrm rot="5400000">
            <a:off x="318691" y="37334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cxnSp>
        <p:nvCxnSpPr>
          <p:cNvPr id="29" name="Straight Arrow Connector 28"/>
          <p:cNvCxnSpPr/>
          <p:nvPr/>
        </p:nvCxnSpPr>
        <p:spPr bwMode="auto">
          <a:xfrm rot="5400000">
            <a:off x="5690791" y="36953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30" name="TextBox 29"/>
          <p:cNvSpPr txBox="1"/>
          <p:nvPr/>
        </p:nvSpPr>
        <p:spPr>
          <a:xfrm rot="16200000">
            <a:off x="5892802" y="3369101"/>
            <a:ext cx="2298700" cy="461665"/>
          </a:xfrm>
          <a:prstGeom prst="rect">
            <a:avLst/>
          </a:prstGeom>
          <a:noFill/>
        </p:spPr>
        <p:txBody>
          <a:bodyPr wrap="square" rtlCol="0">
            <a:spAutoFit/>
          </a:bodyPr>
          <a:lstStyle/>
          <a:p>
            <a:r>
              <a:rPr lang="en-US" sz="2400" dirty="0" smtClean="0"/>
              <a:t>cooling rate</a:t>
            </a:r>
            <a:endParaRPr lang="en-US" sz="2400" dirty="0"/>
          </a:p>
        </p:txBody>
      </p:sp>
      <p:sp>
        <p:nvSpPr>
          <p:cNvPr id="31" name="TextBox 30"/>
          <p:cNvSpPr txBox="1"/>
          <p:nvPr/>
        </p:nvSpPr>
        <p:spPr>
          <a:xfrm>
            <a:off x="7975600" y="5397500"/>
            <a:ext cx="1066800" cy="461665"/>
          </a:xfrm>
          <a:prstGeom prst="rect">
            <a:avLst/>
          </a:prstGeom>
          <a:noFill/>
        </p:spPr>
        <p:txBody>
          <a:bodyPr wrap="square" rtlCol="0">
            <a:spAutoFit/>
          </a:bodyPr>
          <a:lstStyle/>
          <a:p>
            <a:r>
              <a:rPr lang="en-US" sz="2400" dirty="0" smtClean="0"/>
              <a:t>high</a:t>
            </a:r>
            <a:endParaRPr lang="en-US" sz="2400" dirty="0"/>
          </a:p>
        </p:txBody>
      </p:sp>
      <p:cxnSp>
        <p:nvCxnSpPr>
          <p:cNvPr id="32" name="Straight Arrow Connector 31"/>
          <p:cNvCxnSpPr/>
          <p:nvPr/>
        </p:nvCxnSpPr>
        <p:spPr bwMode="auto">
          <a:xfrm rot="5400000">
            <a:off x="6909991" y="37080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33" name="TextBox 32"/>
          <p:cNvSpPr txBox="1"/>
          <p:nvPr/>
        </p:nvSpPr>
        <p:spPr>
          <a:xfrm rot="16200000">
            <a:off x="7340602" y="3197135"/>
            <a:ext cx="2298700" cy="830997"/>
          </a:xfrm>
          <a:prstGeom prst="rect">
            <a:avLst/>
          </a:prstGeom>
          <a:noFill/>
        </p:spPr>
        <p:txBody>
          <a:bodyPr wrap="square" rtlCol="0">
            <a:spAutoFit/>
          </a:bodyPr>
          <a:lstStyle/>
          <a:p>
            <a:r>
              <a:rPr lang="en-US" sz="2400" dirty="0" smtClean="0"/>
              <a:t>fractionation potential</a:t>
            </a:r>
            <a:endParaRPr lang="en-US" sz="2400" dirty="0"/>
          </a:p>
        </p:txBody>
      </p:sp>
      <p:sp>
        <p:nvSpPr>
          <p:cNvPr id="34" name="TextBox 33"/>
          <p:cNvSpPr txBox="1"/>
          <p:nvPr/>
        </p:nvSpPr>
        <p:spPr>
          <a:xfrm>
            <a:off x="7734300" y="1689100"/>
            <a:ext cx="1524000" cy="461665"/>
          </a:xfrm>
          <a:prstGeom prst="rect">
            <a:avLst/>
          </a:prstGeom>
          <a:noFill/>
        </p:spPr>
        <p:txBody>
          <a:bodyPr wrap="square" rtlCol="0">
            <a:spAutoFit/>
          </a:bodyPr>
          <a:lstStyle/>
          <a:p>
            <a:r>
              <a:rPr lang="en-US" sz="2400" dirty="0" smtClean="0"/>
              <a:t>low</a:t>
            </a:r>
            <a:endParaRPr lang="en-US" sz="2400" dirty="0"/>
          </a:p>
        </p:txBody>
      </p:sp>
      <p:sp>
        <p:nvSpPr>
          <p:cNvPr id="37" name="Freeform 36"/>
          <p:cNvSpPr/>
          <p:nvPr/>
        </p:nvSpPr>
        <p:spPr bwMode="auto">
          <a:xfrm>
            <a:off x="3733800" y="4238624"/>
            <a:ext cx="1676400" cy="2238375"/>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blipFill dpi="0" rotWithShape="1">
            <a:blip r:embed="rId4"/>
            <a:srcRect/>
            <a:tile tx="0" ty="0" sx="75000" sy="75000" flip="none" algn="ctr"/>
          </a:bli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38" name="Freeform 37"/>
          <p:cNvSpPr/>
          <p:nvPr/>
        </p:nvSpPr>
        <p:spPr bwMode="auto">
          <a:xfrm>
            <a:off x="3893437" y="3338945"/>
            <a:ext cx="1343402" cy="1728356"/>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7426"/>
              <a:gd name="connsiteX1" fmla="*/ 1283 w 660182"/>
              <a:gd name="connsiteY1" fmla="*/ 313189 h 1147426"/>
              <a:gd name="connsiteX2" fmla="*/ 243371 w 660182"/>
              <a:gd name="connsiteY2" fmla="*/ 666142 h 1147426"/>
              <a:gd name="connsiteX3" fmla="*/ 376969 w 660182"/>
              <a:gd name="connsiteY3" fmla="*/ 1144025 h 1147426"/>
              <a:gd name="connsiteX4" fmla="*/ 502174 w 660182"/>
              <a:gd name="connsiteY4" fmla="*/ 681831 h 1147426"/>
              <a:gd name="connsiteX5" fmla="*/ 660182 w 660182"/>
              <a:gd name="connsiteY5" fmla="*/ 307039 h 1147426"/>
              <a:gd name="connsiteX6" fmla="*/ 300769 w 660182"/>
              <a:gd name="connsiteY6" fmla="*/ 1025 h 1147426"/>
              <a:gd name="connsiteX0" fmla="*/ 300769 w 660182"/>
              <a:gd name="connsiteY0" fmla="*/ 1025 h 1164291"/>
              <a:gd name="connsiteX1" fmla="*/ 1283 w 660182"/>
              <a:gd name="connsiteY1" fmla="*/ 313189 h 1164291"/>
              <a:gd name="connsiteX2" fmla="*/ 243371 w 660182"/>
              <a:gd name="connsiteY2" fmla="*/ 666142 h 1164291"/>
              <a:gd name="connsiteX3" fmla="*/ 376969 w 660182"/>
              <a:gd name="connsiteY3" fmla="*/ 1144025 h 1164291"/>
              <a:gd name="connsiteX4" fmla="*/ 502174 w 660182"/>
              <a:gd name="connsiteY4" fmla="*/ 681831 h 1164291"/>
              <a:gd name="connsiteX5" fmla="*/ 660182 w 660182"/>
              <a:gd name="connsiteY5" fmla="*/ 307039 h 1164291"/>
              <a:gd name="connsiteX6" fmla="*/ 300769 w 660182"/>
              <a:gd name="connsiteY6" fmla="*/ 1025 h 1164291"/>
              <a:gd name="connsiteX0" fmla="*/ 300769 w 660182"/>
              <a:gd name="connsiteY0" fmla="*/ 1025 h 1164291"/>
              <a:gd name="connsiteX1" fmla="*/ 1283 w 660182"/>
              <a:gd name="connsiteY1" fmla="*/ 313189 h 1164291"/>
              <a:gd name="connsiteX2" fmla="*/ 146663 w 660182"/>
              <a:gd name="connsiteY2" fmla="*/ 666142 h 1164291"/>
              <a:gd name="connsiteX3" fmla="*/ 376969 w 660182"/>
              <a:gd name="connsiteY3" fmla="*/ 1144025 h 1164291"/>
              <a:gd name="connsiteX4" fmla="*/ 502174 w 660182"/>
              <a:gd name="connsiteY4" fmla="*/ 681831 h 1164291"/>
              <a:gd name="connsiteX5" fmla="*/ 660182 w 660182"/>
              <a:gd name="connsiteY5" fmla="*/ 307039 h 1164291"/>
              <a:gd name="connsiteX6" fmla="*/ 300769 w 660182"/>
              <a:gd name="connsiteY6" fmla="*/ 1025 h 1164291"/>
              <a:gd name="connsiteX0" fmla="*/ 300769 w 660182"/>
              <a:gd name="connsiteY0" fmla="*/ 1025 h 1310456"/>
              <a:gd name="connsiteX1" fmla="*/ 1283 w 660182"/>
              <a:gd name="connsiteY1" fmla="*/ 459354 h 1310456"/>
              <a:gd name="connsiteX2" fmla="*/ 146663 w 660182"/>
              <a:gd name="connsiteY2" fmla="*/ 812307 h 1310456"/>
              <a:gd name="connsiteX3" fmla="*/ 376969 w 660182"/>
              <a:gd name="connsiteY3" fmla="*/ 1290190 h 1310456"/>
              <a:gd name="connsiteX4" fmla="*/ 502174 w 660182"/>
              <a:gd name="connsiteY4" fmla="*/ 827996 h 1310456"/>
              <a:gd name="connsiteX5" fmla="*/ 660182 w 660182"/>
              <a:gd name="connsiteY5" fmla="*/ 453204 h 1310456"/>
              <a:gd name="connsiteX6" fmla="*/ 300769 w 660182"/>
              <a:gd name="connsiteY6" fmla="*/ 1025 h 1310456"/>
              <a:gd name="connsiteX0" fmla="*/ 300769 w 660182"/>
              <a:gd name="connsiteY0" fmla="*/ 0 h 1309431"/>
              <a:gd name="connsiteX1" fmla="*/ 1283 w 660182"/>
              <a:gd name="connsiteY1" fmla="*/ 458329 h 1309431"/>
              <a:gd name="connsiteX2" fmla="*/ 146663 w 660182"/>
              <a:gd name="connsiteY2" fmla="*/ 811282 h 1309431"/>
              <a:gd name="connsiteX3" fmla="*/ 376969 w 660182"/>
              <a:gd name="connsiteY3" fmla="*/ 1289165 h 1309431"/>
              <a:gd name="connsiteX4" fmla="*/ 502174 w 660182"/>
              <a:gd name="connsiteY4" fmla="*/ 826971 h 1309431"/>
              <a:gd name="connsiteX5" fmla="*/ 660182 w 660182"/>
              <a:gd name="connsiteY5" fmla="*/ 452179 h 1309431"/>
              <a:gd name="connsiteX6" fmla="*/ 300769 w 660182"/>
              <a:gd name="connsiteY6" fmla="*/ 0 h 1309431"/>
              <a:gd name="connsiteX0" fmla="*/ 300769 w 660182"/>
              <a:gd name="connsiteY0" fmla="*/ 17890 h 1327321"/>
              <a:gd name="connsiteX1" fmla="*/ 1283 w 660182"/>
              <a:gd name="connsiteY1" fmla="*/ 476219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470069 h 1327321"/>
              <a:gd name="connsiteX6" fmla="*/ 300769 w 660182"/>
              <a:gd name="connsiteY6" fmla="*/ 17890 h 1327321"/>
              <a:gd name="connsiteX0" fmla="*/ 300769 w 660182"/>
              <a:gd name="connsiteY0" fmla="*/ 17890 h 1327321"/>
              <a:gd name="connsiteX1" fmla="*/ 1283 w 660182"/>
              <a:gd name="connsiteY1" fmla="*/ 476219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368878 h 1327321"/>
              <a:gd name="connsiteX6" fmla="*/ 300769 w 660182"/>
              <a:gd name="connsiteY6" fmla="*/ 17890 h 1327321"/>
              <a:gd name="connsiteX0" fmla="*/ 300769 w 660182"/>
              <a:gd name="connsiteY0" fmla="*/ 17890 h 1327321"/>
              <a:gd name="connsiteX1" fmla="*/ 1283 w 660182"/>
              <a:gd name="connsiteY1" fmla="*/ 363785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368878 h 1327321"/>
              <a:gd name="connsiteX6" fmla="*/ 300769 w 660182"/>
              <a:gd name="connsiteY6" fmla="*/ 17890 h 1327321"/>
              <a:gd name="connsiteX0" fmla="*/ 335028 w 694441"/>
              <a:gd name="connsiteY0" fmla="*/ 17890 h 1327321"/>
              <a:gd name="connsiteX1" fmla="*/ 35542 w 694441"/>
              <a:gd name="connsiteY1" fmla="*/ 363785 h 1327321"/>
              <a:gd name="connsiteX2" fmla="*/ 180922 w 694441"/>
              <a:gd name="connsiteY2" fmla="*/ 829172 h 1327321"/>
              <a:gd name="connsiteX3" fmla="*/ 411228 w 694441"/>
              <a:gd name="connsiteY3" fmla="*/ 1307055 h 1327321"/>
              <a:gd name="connsiteX4" fmla="*/ 536433 w 694441"/>
              <a:gd name="connsiteY4" fmla="*/ 844861 h 1327321"/>
              <a:gd name="connsiteX5" fmla="*/ 694441 w 694441"/>
              <a:gd name="connsiteY5" fmla="*/ 368878 h 1327321"/>
              <a:gd name="connsiteX6" fmla="*/ 335028 w 694441"/>
              <a:gd name="connsiteY6" fmla="*/ 17890 h 1327321"/>
              <a:gd name="connsiteX0" fmla="*/ 335028 w 710172"/>
              <a:gd name="connsiteY0" fmla="*/ 17890 h 1307055"/>
              <a:gd name="connsiteX1" fmla="*/ 35542 w 710172"/>
              <a:gd name="connsiteY1" fmla="*/ 363785 h 1307055"/>
              <a:gd name="connsiteX2" fmla="*/ 180922 w 710172"/>
              <a:gd name="connsiteY2" fmla="*/ 829172 h 1307055"/>
              <a:gd name="connsiteX3" fmla="*/ 411228 w 710172"/>
              <a:gd name="connsiteY3" fmla="*/ 1307055 h 1307055"/>
              <a:gd name="connsiteX4" fmla="*/ 536433 w 710172"/>
              <a:gd name="connsiteY4" fmla="*/ 844861 h 1307055"/>
              <a:gd name="connsiteX5" fmla="*/ 694441 w 710172"/>
              <a:gd name="connsiteY5" fmla="*/ 368878 h 1307055"/>
              <a:gd name="connsiteX6" fmla="*/ 335028 w 710172"/>
              <a:gd name="connsiteY6" fmla="*/ 17890 h 1307055"/>
              <a:gd name="connsiteX0" fmla="*/ 335028 w 710172"/>
              <a:gd name="connsiteY0" fmla="*/ 17890 h 1307055"/>
              <a:gd name="connsiteX1" fmla="*/ 35542 w 710172"/>
              <a:gd name="connsiteY1" fmla="*/ 363785 h 1307055"/>
              <a:gd name="connsiteX2" fmla="*/ 240435 w 710172"/>
              <a:gd name="connsiteY2" fmla="*/ 643655 h 1307055"/>
              <a:gd name="connsiteX3" fmla="*/ 411228 w 710172"/>
              <a:gd name="connsiteY3" fmla="*/ 1307055 h 1307055"/>
              <a:gd name="connsiteX4" fmla="*/ 536433 w 710172"/>
              <a:gd name="connsiteY4" fmla="*/ 844861 h 1307055"/>
              <a:gd name="connsiteX5" fmla="*/ 694441 w 710172"/>
              <a:gd name="connsiteY5" fmla="*/ 368878 h 1307055"/>
              <a:gd name="connsiteX6" fmla="*/ 335028 w 710172"/>
              <a:gd name="connsiteY6" fmla="*/ 17890 h 1307055"/>
              <a:gd name="connsiteX0" fmla="*/ 335028 w 710172"/>
              <a:gd name="connsiteY0" fmla="*/ 17890 h 1307055"/>
              <a:gd name="connsiteX1" fmla="*/ 35542 w 710172"/>
              <a:gd name="connsiteY1" fmla="*/ 363785 h 1307055"/>
              <a:gd name="connsiteX2" fmla="*/ 240435 w 710172"/>
              <a:gd name="connsiteY2" fmla="*/ 643655 h 1307055"/>
              <a:gd name="connsiteX3" fmla="*/ 411228 w 710172"/>
              <a:gd name="connsiteY3" fmla="*/ 1307055 h 1307055"/>
              <a:gd name="connsiteX4" fmla="*/ 536433 w 710172"/>
              <a:gd name="connsiteY4" fmla="*/ 636857 h 1307055"/>
              <a:gd name="connsiteX5" fmla="*/ 694441 w 710172"/>
              <a:gd name="connsiteY5" fmla="*/ 368878 h 1307055"/>
              <a:gd name="connsiteX6" fmla="*/ 335028 w 710172"/>
              <a:gd name="connsiteY6" fmla="*/ 17890 h 1307055"/>
              <a:gd name="connsiteX0" fmla="*/ 335028 w 710172"/>
              <a:gd name="connsiteY0" fmla="*/ 17890 h 1402625"/>
              <a:gd name="connsiteX1" fmla="*/ 35542 w 710172"/>
              <a:gd name="connsiteY1" fmla="*/ 459355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464448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464448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21331"/>
              <a:gd name="connsiteY0" fmla="*/ 17890 h 1402625"/>
              <a:gd name="connsiteX1" fmla="*/ 83896 w 721331"/>
              <a:gd name="connsiteY1" fmla="*/ 380651 h 1402625"/>
              <a:gd name="connsiteX2" fmla="*/ 296228 w 721331"/>
              <a:gd name="connsiteY2" fmla="*/ 739225 h 1402625"/>
              <a:gd name="connsiteX3" fmla="*/ 411228 w 721331"/>
              <a:gd name="connsiteY3" fmla="*/ 1402625 h 1402625"/>
              <a:gd name="connsiteX4" fmla="*/ 491798 w 721331"/>
              <a:gd name="connsiteY4" fmla="*/ 732427 h 1402625"/>
              <a:gd name="connsiteX5" fmla="*/ 642368 w 721331"/>
              <a:gd name="connsiteY5" fmla="*/ 363257 h 1402625"/>
              <a:gd name="connsiteX6" fmla="*/ 335028 w 721331"/>
              <a:gd name="connsiteY6" fmla="*/ 17890 h 140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331" h="1402625">
                <a:moveTo>
                  <a:pt x="335028" y="17890"/>
                </a:moveTo>
                <a:cubicBezTo>
                  <a:pt x="225212" y="18915"/>
                  <a:pt x="86333" y="90034"/>
                  <a:pt x="83896" y="380651"/>
                </a:cubicBezTo>
                <a:cubicBezTo>
                  <a:pt x="99749" y="547460"/>
                  <a:pt x="295220" y="619709"/>
                  <a:pt x="296228" y="739225"/>
                </a:cubicBezTo>
                <a:cubicBezTo>
                  <a:pt x="310178" y="807492"/>
                  <a:pt x="0" y="1304835"/>
                  <a:pt x="411228" y="1402625"/>
                </a:cubicBezTo>
                <a:cubicBezTo>
                  <a:pt x="721331" y="1282349"/>
                  <a:pt x="519400" y="915331"/>
                  <a:pt x="491798" y="732427"/>
                </a:cubicBezTo>
                <a:cubicBezTo>
                  <a:pt x="478377" y="550179"/>
                  <a:pt x="632783" y="554036"/>
                  <a:pt x="642368" y="363257"/>
                </a:cubicBezTo>
                <a:cubicBezTo>
                  <a:pt x="639397" y="142846"/>
                  <a:pt x="563870" y="0"/>
                  <a:pt x="335028" y="17890"/>
                </a:cubicBezTo>
                <a:close/>
              </a:path>
            </a:pathLst>
          </a:custGeom>
          <a:blipFill dpi="0" rotWithShape="1">
            <a:blip r:embed="rId5"/>
            <a:srcRect/>
            <a:tile tx="0" ty="0" sx="15000" sy="15000" flip="none" algn="ctr"/>
          </a:bli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42" name="Freeform 41"/>
          <p:cNvSpPr/>
          <p:nvPr/>
        </p:nvSpPr>
        <p:spPr bwMode="auto">
          <a:xfrm>
            <a:off x="3887599" y="4175704"/>
            <a:ext cx="1356102" cy="904298"/>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7426"/>
              <a:gd name="connsiteX1" fmla="*/ 1283 w 660182"/>
              <a:gd name="connsiteY1" fmla="*/ 313189 h 1147426"/>
              <a:gd name="connsiteX2" fmla="*/ 243371 w 660182"/>
              <a:gd name="connsiteY2" fmla="*/ 666142 h 1147426"/>
              <a:gd name="connsiteX3" fmla="*/ 376969 w 660182"/>
              <a:gd name="connsiteY3" fmla="*/ 1144025 h 1147426"/>
              <a:gd name="connsiteX4" fmla="*/ 502174 w 660182"/>
              <a:gd name="connsiteY4" fmla="*/ 681831 h 1147426"/>
              <a:gd name="connsiteX5" fmla="*/ 660182 w 660182"/>
              <a:gd name="connsiteY5" fmla="*/ 307039 h 1147426"/>
              <a:gd name="connsiteX6" fmla="*/ 300769 w 660182"/>
              <a:gd name="connsiteY6" fmla="*/ 1025 h 1147426"/>
              <a:gd name="connsiteX0" fmla="*/ 300769 w 660182"/>
              <a:gd name="connsiteY0" fmla="*/ 1025 h 1164291"/>
              <a:gd name="connsiteX1" fmla="*/ 1283 w 660182"/>
              <a:gd name="connsiteY1" fmla="*/ 313189 h 1164291"/>
              <a:gd name="connsiteX2" fmla="*/ 243371 w 660182"/>
              <a:gd name="connsiteY2" fmla="*/ 666142 h 1164291"/>
              <a:gd name="connsiteX3" fmla="*/ 376969 w 660182"/>
              <a:gd name="connsiteY3" fmla="*/ 1144025 h 1164291"/>
              <a:gd name="connsiteX4" fmla="*/ 502174 w 660182"/>
              <a:gd name="connsiteY4" fmla="*/ 681831 h 1164291"/>
              <a:gd name="connsiteX5" fmla="*/ 660182 w 660182"/>
              <a:gd name="connsiteY5" fmla="*/ 307039 h 1164291"/>
              <a:gd name="connsiteX6" fmla="*/ 300769 w 660182"/>
              <a:gd name="connsiteY6" fmla="*/ 1025 h 1164291"/>
              <a:gd name="connsiteX0" fmla="*/ 300769 w 660182"/>
              <a:gd name="connsiteY0" fmla="*/ 1025 h 1164291"/>
              <a:gd name="connsiteX1" fmla="*/ 1283 w 660182"/>
              <a:gd name="connsiteY1" fmla="*/ 313189 h 1164291"/>
              <a:gd name="connsiteX2" fmla="*/ 146663 w 660182"/>
              <a:gd name="connsiteY2" fmla="*/ 666142 h 1164291"/>
              <a:gd name="connsiteX3" fmla="*/ 376969 w 660182"/>
              <a:gd name="connsiteY3" fmla="*/ 1144025 h 1164291"/>
              <a:gd name="connsiteX4" fmla="*/ 502174 w 660182"/>
              <a:gd name="connsiteY4" fmla="*/ 681831 h 1164291"/>
              <a:gd name="connsiteX5" fmla="*/ 660182 w 660182"/>
              <a:gd name="connsiteY5" fmla="*/ 307039 h 1164291"/>
              <a:gd name="connsiteX6" fmla="*/ 300769 w 660182"/>
              <a:gd name="connsiteY6" fmla="*/ 1025 h 1164291"/>
              <a:gd name="connsiteX0" fmla="*/ 300769 w 660182"/>
              <a:gd name="connsiteY0" fmla="*/ 1025 h 1310456"/>
              <a:gd name="connsiteX1" fmla="*/ 1283 w 660182"/>
              <a:gd name="connsiteY1" fmla="*/ 459354 h 1310456"/>
              <a:gd name="connsiteX2" fmla="*/ 146663 w 660182"/>
              <a:gd name="connsiteY2" fmla="*/ 812307 h 1310456"/>
              <a:gd name="connsiteX3" fmla="*/ 376969 w 660182"/>
              <a:gd name="connsiteY3" fmla="*/ 1290190 h 1310456"/>
              <a:gd name="connsiteX4" fmla="*/ 502174 w 660182"/>
              <a:gd name="connsiteY4" fmla="*/ 827996 h 1310456"/>
              <a:gd name="connsiteX5" fmla="*/ 660182 w 660182"/>
              <a:gd name="connsiteY5" fmla="*/ 453204 h 1310456"/>
              <a:gd name="connsiteX6" fmla="*/ 300769 w 660182"/>
              <a:gd name="connsiteY6" fmla="*/ 1025 h 1310456"/>
              <a:gd name="connsiteX0" fmla="*/ 300769 w 660182"/>
              <a:gd name="connsiteY0" fmla="*/ 0 h 1309431"/>
              <a:gd name="connsiteX1" fmla="*/ 1283 w 660182"/>
              <a:gd name="connsiteY1" fmla="*/ 458329 h 1309431"/>
              <a:gd name="connsiteX2" fmla="*/ 146663 w 660182"/>
              <a:gd name="connsiteY2" fmla="*/ 811282 h 1309431"/>
              <a:gd name="connsiteX3" fmla="*/ 376969 w 660182"/>
              <a:gd name="connsiteY3" fmla="*/ 1289165 h 1309431"/>
              <a:gd name="connsiteX4" fmla="*/ 502174 w 660182"/>
              <a:gd name="connsiteY4" fmla="*/ 826971 h 1309431"/>
              <a:gd name="connsiteX5" fmla="*/ 660182 w 660182"/>
              <a:gd name="connsiteY5" fmla="*/ 452179 h 1309431"/>
              <a:gd name="connsiteX6" fmla="*/ 300769 w 660182"/>
              <a:gd name="connsiteY6" fmla="*/ 0 h 1309431"/>
              <a:gd name="connsiteX0" fmla="*/ 300769 w 660182"/>
              <a:gd name="connsiteY0" fmla="*/ 17890 h 1327321"/>
              <a:gd name="connsiteX1" fmla="*/ 1283 w 660182"/>
              <a:gd name="connsiteY1" fmla="*/ 476219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470069 h 1327321"/>
              <a:gd name="connsiteX6" fmla="*/ 300769 w 660182"/>
              <a:gd name="connsiteY6" fmla="*/ 17890 h 1327321"/>
              <a:gd name="connsiteX0" fmla="*/ 300769 w 660182"/>
              <a:gd name="connsiteY0" fmla="*/ 17890 h 1327321"/>
              <a:gd name="connsiteX1" fmla="*/ 1283 w 660182"/>
              <a:gd name="connsiteY1" fmla="*/ 476219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368878 h 1327321"/>
              <a:gd name="connsiteX6" fmla="*/ 300769 w 660182"/>
              <a:gd name="connsiteY6" fmla="*/ 17890 h 1327321"/>
              <a:gd name="connsiteX0" fmla="*/ 300769 w 660182"/>
              <a:gd name="connsiteY0" fmla="*/ 17890 h 1327321"/>
              <a:gd name="connsiteX1" fmla="*/ 1283 w 660182"/>
              <a:gd name="connsiteY1" fmla="*/ 363785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368878 h 1327321"/>
              <a:gd name="connsiteX6" fmla="*/ 300769 w 660182"/>
              <a:gd name="connsiteY6" fmla="*/ 17890 h 1327321"/>
              <a:gd name="connsiteX0" fmla="*/ 335028 w 694441"/>
              <a:gd name="connsiteY0" fmla="*/ 17890 h 1327321"/>
              <a:gd name="connsiteX1" fmla="*/ 35542 w 694441"/>
              <a:gd name="connsiteY1" fmla="*/ 363785 h 1327321"/>
              <a:gd name="connsiteX2" fmla="*/ 180922 w 694441"/>
              <a:gd name="connsiteY2" fmla="*/ 829172 h 1327321"/>
              <a:gd name="connsiteX3" fmla="*/ 411228 w 694441"/>
              <a:gd name="connsiteY3" fmla="*/ 1307055 h 1327321"/>
              <a:gd name="connsiteX4" fmla="*/ 536433 w 694441"/>
              <a:gd name="connsiteY4" fmla="*/ 844861 h 1327321"/>
              <a:gd name="connsiteX5" fmla="*/ 694441 w 694441"/>
              <a:gd name="connsiteY5" fmla="*/ 368878 h 1327321"/>
              <a:gd name="connsiteX6" fmla="*/ 335028 w 694441"/>
              <a:gd name="connsiteY6" fmla="*/ 17890 h 1327321"/>
              <a:gd name="connsiteX0" fmla="*/ 335028 w 710172"/>
              <a:gd name="connsiteY0" fmla="*/ 17890 h 1307055"/>
              <a:gd name="connsiteX1" fmla="*/ 35542 w 710172"/>
              <a:gd name="connsiteY1" fmla="*/ 363785 h 1307055"/>
              <a:gd name="connsiteX2" fmla="*/ 180922 w 710172"/>
              <a:gd name="connsiteY2" fmla="*/ 829172 h 1307055"/>
              <a:gd name="connsiteX3" fmla="*/ 411228 w 710172"/>
              <a:gd name="connsiteY3" fmla="*/ 1307055 h 1307055"/>
              <a:gd name="connsiteX4" fmla="*/ 536433 w 710172"/>
              <a:gd name="connsiteY4" fmla="*/ 844861 h 1307055"/>
              <a:gd name="connsiteX5" fmla="*/ 694441 w 710172"/>
              <a:gd name="connsiteY5" fmla="*/ 368878 h 1307055"/>
              <a:gd name="connsiteX6" fmla="*/ 335028 w 710172"/>
              <a:gd name="connsiteY6" fmla="*/ 17890 h 1307055"/>
              <a:gd name="connsiteX0" fmla="*/ 335028 w 710172"/>
              <a:gd name="connsiteY0" fmla="*/ 17890 h 1307055"/>
              <a:gd name="connsiteX1" fmla="*/ 35542 w 710172"/>
              <a:gd name="connsiteY1" fmla="*/ 363785 h 1307055"/>
              <a:gd name="connsiteX2" fmla="*/ 240435 w 710172"/>
              <a:gd name="connsiteY2" fmla="*/ 643655 h 1307055"/>
              <a:gd name="connsiteX3" fmla="*/ 411228 w 710172"/>
              <a:gd name="connsiteY3" fmla="*/ 1307055 h 1307055"/>
              <a:gd name="connsiteX4" fmla="*/ 536433 w 710172"/>
              <a:gd name="connsiteY4" fmla="*/ 844861 h 1307055"/>
              <a:gd name="connsiteX5" fmla="*/ 694441 w 710172"/>
              <a:gd name="connsiteY5" fmla="*/ 368878 h 1307055"/>
              <a:gd name="connsiteX6" fmla="*/ 335028 w 710172"/>
              <a:gd name="connsiteY6" fmla="*/ 17890 h 1307055"/>
              <a:gd name="connsiteX0" fmla="*/ 335028 w 710172"/>
              <a:gd name="connsiteY0" fmla="*/ 17890 h 1307055"/>
              <a:gd name="connsiteX1" fmla="*/ 35542 w 710172"/>
              <a:gd name="connsiteY1" fmla="*/ 363785 h 1307055"/>
              <a:gd name="connsiteX2" fmla="*/ 240435 w 710172"/>
              <a:gd name="connsiteY2" fmla="*/ 643655 h 1307055"/>
              <a:gd name="connsiteX3" fmla="*/ 411228 w 710172"/>
              <a:gd name="connsiteY3" fmla="*/ 1307055 h 1307055"/>
              <a:gd name="connsiteX4" fmla="*/ 536433 w 710172"/>
              <a:gd name="connsiteY4" fmla="*/ 636857 h 1307055"/>
              <a:gd name="connsiteX5" fmla="*/ 694441 w 710172"/>
              <a:gd name="connsiteY5" fmla="*/ 368878 h 1307055"/>
              <a:gd name="connsiteX6" fmla="*/ 335028 w 710172"/>
              <a:gd name="connsiteY6" fmla="*/ 17890 h 1307055"/>
              <a:gd name="connsiteX0" fmla="*/ 335028 w 710172"/>
              <a:gd name="connsiteY0" fmla="*/ 17890 h 1402625"/>
              <a:gd name="connsiteX1" fmla="*/ 35542 w 710172"/>
              <a:gd name="connsiteY1" fmla="*/ 459355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464448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464448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21331"/>
              <a:gd name="connsiteY0" fmla="*/ 17890 h 1402625"/>
              <a:gd name="connsiteX1" fmla="*/ 83896 w 721331"/>
              <a:gd name="connsiteY1" fmla="*/ 380651 h 1402625"/>
              <a:gd name="connsiteX2" fmla="*/ 296228 w 721331"/>
              <a:gd name="connsiteY2" fmla="*/ 739225 h 1402625"/>
              <a:gd name="connsiteX3" fmla="*/ 411228 w 721331"/>
              <a:gd name="connsiteY3" fmla="*/ 1402625 h 1402625"/>
              <a:gd name="connsiteX4" fmla="*/ 491798 w 721331"/>
              <a:gd name="connsiteY4" fmla="*/ 732427 h 1402625"/>
              <a:gd name="connsiteX5" fmla="*/ 642368 w 721331"/>
              <a:gd name="connsiteY5" fmla="*/ 363257 h 1402625"/>
              <a:gd name="connsiteX6" fmla="*/ 335028 w 721331"/>
              <a:gd name="connsiteY6" fmla="*/ 17890 h 1402625"/>
              <a:gd name="connsiteX0" fmla="*/ 642368 w 721331"/>
              <a:gd name="connsiteY0" fmla="*/ 58629 h 1097997"/>
              <a:gd name="connsiteX1" fmla="*/ 83896 w 721331"/>
              <a:gd name="connsiteY1" fmla="*/ 76023 h 1097997"/>
              <a:gd name="connsiteX2" fmla="*/ 296228 w 721331"/>
              <a:gd name="connsiteY2" fmla="*/ 434597 h 1097997"/>
              <a:gd name="connsiteX3" fmla="*/ 411228 w 721331"/>
              <a:gd name="connsiteY3" fmla="*/ 1097997 h 1097997"/>
              <a:gd name="connsiteX4" fmla="*/ 491798 w 721331"/>
              <a:gd name="connsiteY4" fmla="*/ 427799 h 1097997"/>
              <a:gd name="connsiteX5" fmla="*/ 642368 w 721331"/>
              <a:gd name="connsiteY5" fmla="*/ 58629 h 1097997"/>
              <a:gd name="connsiteX0" fmla="*/ 491798 w 721331"/>
              <a:gd name="connsiteY0" fmla="*/ 352909 h 1023107"/>
              <a:gd name="connsiteX1" fmla="*/ 83896 w 721331"/>
              <a:gd name="connsiteY1" fmla="*/ 1133 h 1023107"/>
              <a:gd name="connsiteX2" fmla="*/ 296228 w 721331"/>
              <a:gd name="connsiteY2" fmla="*/ 359707 h 1023107"/>
              <a:gd name="connsiteX3" fmla="*/ 411228 w 721331"/>
              <a:gd name="connsiteY3" fmla="*/ 1023107 h 1023107"/>
              <a:gd name="connsiteX4" fmla="*/ 491798 w 721331"/>
              <a:gd name="connsiteY4" fmla="*/ 352909 h 1023107"/>
              <a:gd name="connsiteX0" fmla="*/ 491798 w 721331"/>
              <a:gd name="connsiteY0" fmla="*/ 110567 h 780765"/>
              <a:gd name="connsiteX1" fmla="*/ 296228 w 721331"/>
              <a:gd name="connsiteY1" fmla="*/ 117365 h 780765"/>
              <a:gd name="connsiteX2" fmla="*/ 411228 w 721331"/>
              <a:gd name="connsiteY2" fmla="*/ 780765 h 780765"/>
              <a:gd name="connsiteX3" fmla="*/ 491798 w 721331"/>
              <a:gd name="connsiteY3" fmla="*/ 110567 h 780765"/>
              <a:gd name="connsiteX0" fmla="*/ 491798 w 721331"/>
              <a:gd name="connsiteY0" fmla="*/ 110567 h 780765"/>
              <a:gd name="connsiteX1" fmla="*/ 296228 w 721331"/>
              <a:gd name="connsiteY1" fmla="*/ 117365 h 780765"/>
              <a:gd name="connsiteX2" fmla="*/ 411228 w 721331"/>
              <a:gd name="connsiteY2" fmla="*/ 780765 h 780765"/>
              <a:gd name="connsiteX3" fmla="*/ 491798 w 721331"/>
              <a:gd name="connsiteY3" fmla="*/ 110567 h 780765"/>
              <a:gd name="connsiteX0" fmla="*/ 491798 w 721331"/>
              <a:gd name="connsiteY0" fmla="*/ 110567 h 780765"/>
              <a:gd name="connsiteX1" fmla="*/ 296228 w 721331"/>
              <a:gd name="connsiteY1" fmla="*/ 117365 h 780765"/>
              <a:gd name="connsiteX2" fmla="*/ 411228 w 721331"/>
              <a:gd name="connsiteY2" fmla="*/ 780765 h 780765"/>
              <a:gd name="connsiteX3" fmla="*/ 491798 w 721331"/>
              <a:gd name="connsiteY3" fmla="*/ 110567 h 780765"/>
              <a:gd name="connsiteX0" fmla="*/ 491798 w 721331"/>
              <a:gd name="connsiteY0" fmla="*/ 110567 h 780765"/>
              <a:gd name="connsiteX1" fmla="*/ 296228 w 721331"/>
              <a:gd name="connsiteY1" fmla="*/ 117365 h 780765"/>
              <a:gd name="connsiteX2" fmla="*/ 411228 w 721331"/>
              <a:gd name="connsiteY2" fmla="*/ 780765 h 780765"/>
              <a:gd name="connsiteX3" fmla="*/ 491798 w 721331"/>
              <a:gd name="connsiteY3" fmla="*/ 110567 h 780765"/>
              <a:gd name="connsiteX0" fmla="*/ 491798 w 721331"/>
              <a:gd name="connsiteY0" fmla="*/ 89442 h 759640"/>
              <a:gd name="connsiteX1" fmla="*/ 296228 w 721331"/>
              <a:gd name="connsiteY1" fmla="*/ 96240 h 759640"/>
              <a:gd name="connsiteX2" fmla="*/ 411228 w 721331"/>
              <a:gd name="connsiteY2" fmla="*/ 759640 h 759640"/>
              <a:gd name="connsiteX3" fmla="*/ 491798 w 721331"/>
              <a:gd name="connsiteY3" fmla="*/ 89442 h 759640"/>
              <a:gd name="connsiteX0" fmla="*/ 491798 w 721331"/>
              <a:gd name="connsiteY0" fmla="*/ 89442 h 759640"/>
              <a:gd name="connsiteX1" fmla="*/ 296228 w 721331"/>
              <a:gd name="connsiteY1" fmla="*/ 96240 h 759640"/>
              <a:gd name="connsiteX2" fmla="*/ 411228 w 721331"/>
              <a:gd name="connsiteY2" fmla="*/ 759640 h 759640"/>
              <a:gd name="connsiteX3" fmla="*/ 491798 w 721331"/>
              <a:gd name="connsiteY3" fmla="*/ 89442 h 759640"/>
              <a:gd name="connsiteX0" fmla="*/ 491798 w 721331"/>
              <a:gd name="connsiteY0" fmla="*/ 89442 h 759640"/>
              <a:gd name="connsiteX1" fmla="*/ 296228 w 721331"/>
              <a:gd name="connsiteY1" fmla="*/ 96240 h 759640"/>
              <a:gd name="connsiteX2" fmla="*/ 411228 w 721331"/>
              <a:gd name="connsiteY2" fmla="*/ 759640 h 759640"/>
              <a:gd name="connsiteX3" fmla="*/ 491798 w 721331"/>
              <a:gd name="connsiteY3" fmla="*/ 89442 h 759640"/>
              <a:gd name="connsiteX0" fmla="*/ 491798 w 721331"/>
              <a:gd name="connsiteY0" fmla="*/ 89442 h 759640"/>
              <a:gd name="connsiteX1" fmla="*/ 296228 w 721331"/>
              <a:gd name="connsiteY1" fmla="*/ 96240 h 759640"/>
              <a:gd name="connsiteX2" fmla="*/ 411228 w 721331"/>
              <a:gd name="connsiteY2" fmla="*/ 759640 h 759640"/>
              <a:gd name="connsiteX3" fmla="*/ 491798 w 721331"/>
              <a:gd name="connsiteY3" fmla="*/ 89442 h 759640"/>
              <a:gd name="connsiteX0" fmla="*/ 491798 w 721331"/>
              <a:gd name="connsiteY0" fmla="*/ 156434 h 759640"/>
              <a:gd name="connsiteX1" fmla="*/ 296228 w 721331"/>
              <a:gd name="connsiteY1" fmla="*/ 96240 h 759640"/>
              <a:gd name="connsiteX2" fmla="*/ 411228 w 721331"/>
              <a:gd name="connsiteY2" fmla="*/ 759640 h 759640"/>
              <a:gd name="connsiteX3" fmla="*/ 491798 w 721331"/>
              <a:gd name="connsiteY3" fmla="*/ 156434 h 759640"/>
              <a:gd name="connsiteX0" fmla="*/ 491798 w 721331"/>
              <a:gd name="connsiteY0" fmla="*/ 156434 h 759640"/>
              <a:gd name="connsiteX1" fmla="*/ 296228 w 721331"/>
              <a:gd name="connsiteY1" fmla="*/ 96240 h 759640"/>
              <a:gd name="connsiteX2" fmla="*/ 411228 w 721331"/>
              <a:gd name="connsiteY2" fmla="*/ 759640 h 759640"/>
              <a:gd name="connsiteX3" fmla="*/ 491798 w 721331"/>
              <a:gd name="connsiteY3" fmla="*/ 156434 h 759640"/>
              <a:gd name="connsiteX0" fmla="*/ 491798 w 721331"/>
              <a:gd name="connsiteY0" fmla="*/ 156434 h 759640"/>
              <a:gd name="connsiteX1" fmla="*/ 296228 w 721331"/>
              <a:gd name="connsiteY1" fmla="*/ 96240 h 759640"/>
              <a:gd name="connsiteX2" fmla="*/ 411228 w 721331"/>
              <a:gd name="connsiteY2" fmla="*/ 759640 h 759640"/>
              <a:gd name="connsiteX3" fmla="*/ 491798 w 721331"/>
              <a:gd name="connsiteY3" fmla="*/ 156434 h 759640"/>
              <a:gd name="connsiteX0" fmla="*/ 491798 w 721331"/>
              <a:gd name="connsiteY0" fmla="*/ 95108 h 698314"/>
              <a:gd name="connsiteX1" fmla="*/ 255313 w 721331"/>
              <a:gd name="connsiteY1" fmla="*/ 117367 h 698314"/>
              <a:gd name="connsiteX2" fmla="*/ 411228 w 721331"/>
              <a:gd name="connsiteY2" fmla="*/ 698314 h 698314"/>
              <a:gd name="connsiteX3" fmla="*/ 491798 w 721331"/>
              <a:gd name="connsiteY3" fmla="*/ 95108 h 698314"/>
              <a:gd name="connsiteX0" fmla="*/ 491798 w 721331"/>
              <a:gd name="connsiteY0" fmla="*/ 130666 h 733872"/>
              <a:gd name="connsiteX1" fmla="*/ 255313 w 721331"/>
              <a:gd name="connsiteY1" fmla="*/ 152925 h 733872"/>
              <a:gd name="connsiteX2" fmla="*/ 411228 w 721331"/>
              <a:gd name="connsiteY2" fmla="*/ 733872 h 733872"/>
              <a:gd name="connsiteX3" fmla="*/ 491798 w 721331"/>
              <a:gd name="connsiteY3" fmla="*/ 130666 h 733872"/>
              <a:gd name="connsiteX0" fmla="*/ 491798 w 721331"/>
              <a:gd name="connsiteY0" fmla="*/ 130666 h 733872"/>
              <a:gd name="connsiteX1" fmla="*/ 255313 w 721331"/>
              <a:gd name="connsiteY1" fmla="*/ 152925 h 733872"/>
              <a:gd name="connsiteX2" fmla="*/ 411228 w 721331"/>
              <a:gd name="connsiteY2" fmla="*/ 733872 h 733872"/>
              <a:gd name="connsiteX3" fmla="*/ 491798 w 721331"/>
              <a:gd name="connsiteY3" fmla="*/ 130666 h 733872"/>
              <a:gd name="connsiteX0" fmla="*/ 491798 w 721331"/>
              <a:gd name="connsiteY0" fmla="*/ 130666 h 733872"/>
              <a:gd name="connsiteX1" fmla="*/ 255313 w 721331"/>
              <a:gd name="connsiteY1" fmla="*/ 152925 h 733872"/>
              <a:gd name="connsiteX2" fmla="*/ 411228 w 721331"/>
              <a:gd name="connsiteY2" fmla="*/ 733872 h 733872"/>
              <a:gd name="connsiteX3" fmla="*/ 491798 w 721331"/>
              <a:gd name="connsiteY3" fmla="*/ 130666 h 733872"/>
              <a:gd name="connsiteX0" fmla="*/ 498617 w 728150"/>
              <a:gd name="connsiteY0" fmla="*/ 130666 h 733872"/>
              <a:gd name="connsiteX1" fmla="*/ 262132 w 728150"/>
              <a:gd name="connsiteY1" fmla="*/ 152925 h 733872"/>
              <a:gd name="connsiteX2" fmla="*/ 418047 w 728150"/>
              <a:gd name="connsiteY2" fmla="*/ 733872 h 733872"/>
              <a:gd name="connsiteX3" fmla="*/ 498617 w 728150"/>
              <a:gd name="connsiteY3" fmla="*/ 130666 h 733872"/>
              <a:gd name="connsiteX0" fmla="*/ 498617 w 728150"/>
              <a:gd name="connsiteY0" fmla="*/ 130666 h 733872"/>
              <a:gd name="connsiteX1" fmla="*/ 262132 w 728150"/>
              <a:gd name="connsiteY1" fmla="*/ 152925 h 733872"/>
              <a:gd name="connsiteX2" fmla="*/ 418047 w 728150"/>
              <a:gd name="connsiteY2" fmla="*/ 733872 h 733872"/>
              <a:gd name="connsiteX3" fmla="*/ 498617 w 728150"/>
              <a:gd name="connsiteY3" fmla="*/ 130666 h 733872"/>
            </a:gdLst>
            <a:ahLst/>
            <a:cxnLst>
              <a:cxn ang="0">
                <a:pos x="connsiteX0" y="connsiteY0"/>
              </a:cxn>
              <a:cxn ang="0">
                <a:pos x="connsiteX1" y="connsiteY1"/>
              </a:cxn>
              <a:cxn ang="0">
                <a:pos x="connsiteX2" y="connsiteY2"/>
              </a:cxn>
              <a:cxn ang="0">
                <a:pos x="connsiteX3" y="connsiteY3"/>
              </a:cxn>
            </a:cxnLst>
            <a:rect l="l" t="t" r="r" b="b"/>
            <a:pathLst>
              <a:path w="728150" h="733872">
                <a:moveTo>
                  <a:pt x="498617" y="130666"/>
                </a:moveTo>
                <a:cubicBezTo>
                  <a:pt x="469222" y="35558"/>
                  <a:pt x="330113" y="0"/>
                  <a:pt x="262132" y="152925"/>
                </a:cubicBezTo>
                <a:cubicBezTo>
                  <a:pt x="218119" y="246958"/>
                  <a:pt x="0" y="636083"/>
                  <a:pt x="418047" y="733872"/>
                </a:cubicBezTo>
                <a:cubicBezTo>
                  <a:pt x="728150" y="618750"/>
                  <a:pt x="522810" y="220812"/>
                  <a:pt x="498617" y="130666"/>
                </a:cubicBezTo>
                <a:close/>
              </a:path>
            </a:pathLst>
          </a:custGeom>
          <a:blipFill dpi="0" rotWithShape="1">
            <a:blip r:embed="rId6"/>
            <a:srcRect/>
            <a:tile tx="0" ty="0" sx="10000" sy="10000" flip="none" algn="ctr"/>
          </a:bli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43" name="Freeform 42"/>
          <p:cNvSpPr/>
          <p:nvPr/>
        </p:nvSpPr>
        <p:spPr bwMode="auto">
          <a:xfrm>
            <a:off x="4203700" y="4178300"/>
            <a:ext cx="812799" cy="781050"/>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7426"/>
              <a:gd name="connsiteX1" fmla="*/ 1283 w 660182"/>
              <a:gd name="connsiteY1" fmla="*/ 313189 h 1147426"/>
              <a:gd name="connsiteX2" fmla="*/ 243371 w 660182"/>
              <a:gd name="connsiteY2" fmla="*/ 666142 h 1147426"/>
              <a:gd name="connsiteX3" fmla="*/ 376969 w 660182"/>
              <a:gd name="connsiteY3" fmla="*/ 1144025 h 1147426"/>
              <a:gd name="connsiteX4" fmla="*/ 502174 w 660182"/>
              <a:gd name="connsiteY4" fmla="*/ 681831 h 1147426"/>
              <a:gd name="connsiteX5" fmla="*/ 660182 w 660182"/>
              <a:gd name="connsiteY5" fmla="*/ 307039 h 1147426"/>
              <a:gd name="connsiteX6" fmla="*/ 300769 w 660182"/>
              <a:gd name="connsiteY6" fmla="*/ 1025 h 1147426"/>
              <a:gd name="connsiteX0" fmla="*/ 300769 w 660182"/>
              <a:gd name="connsiteY0" fmla="*/ 1025 h 1164291"/>
              <a:gd name="connsiteX1" fmla="*/ 1283 w 660182"/>
              <a:gd name="connsiteY1" fmla="*/ 313189 h 1164291"/>
              <a:gd name="connsiteX2" fmla="*/ 243371 w 660182"/>
              <a:gd name="connsiteY2" fmla="*/ 666142 h 1164291"/>
              <a:gd name="connsiteX3" fmla="*/ 376969 w 660182"/>
              <a:gd name="connsiteY3" fmla="*/ 1144025 h 1164291"/>
              <a:gd name="connsiteX4" fmla="*/ 502174 w 660182"/>
              <a:gd name="connsiteY4" fmla="*/ 681831 h 1164291"/>
              <a:gd name="connsiteX5" fmla="*/ 660182 w 660182"/>
              <a:gd name="connsiteY5" fmla="*/ 307039 h 1164291"/>
              <a:gd name="connsiteX6" fmla="*/ 300769 w 660182"/>
              <a:gd name="connsiteY6" fmla="*/ 1025 h 1164291"/>
              <a:gd name="connsiteX0" fmla="*/ 300769 w 660182"/>
              <a:gd name="connsiteY0" fmla="*/ 1025 h 1164291"/>
              <a:gd name="connsiteX1" fmla="*/ 1283 w 660182"/>
              <a:gd name="connsiteY1" fmla="*/ 313189 h 1164291"/>
              <a:gd name="connsiteX2" fmla="*/ 146663 w 660182"/>
              <a:gd name="connsiteY2" fmla="*/ 666142 h 1164291"/>
              <a:gd name="connsiteX3" fmla="*/ 376969 w 660182"/>
              <a:gd name="connsiteY3" fmla="*/ 1144025 h 1164291"/>
              <a:gd name="connsiteX4" fmla="*/ 502174 w 660182"/>
              <a:gd name="connsiteY4" fmla="*/ 681831 h 1164291"/>
              <a:gd name="connsiteX5" fmla="*/ 660182 w 660182"/>
              <a:gd name="connsiteY5" fmla="*/ 307039 h 1164291"/>
              <a:gd name="connsiteX6" fmla="*/ 300769 w 660182"/>
              <a:gd name="connsiteY6" fmla="*/ 1025 h 1164291"/>
              <a:gd name="connsiteX0" fmla="*/ 300769 w 660182"/>
              <a:gd name="connsiteY0" fmla="*/ 1025 h 1310456"/>
              <a:gd name="connsiteX1" fmla="*/ 1283 w 660182"/>
              <a:gd name="connsiteY1" fmla="*/ 459354 h 1310456"/>
              <a:gd name="connsiteX2" fmla="*/ 146663 w 660182"/>
              <a:gd name="connsiteY2" fmla="*/ 812307 h 1310456"/>
              <a:gd name="connsiteX3" fmla="*/ 376969 w 660182"/>
              <a:gd name="connsiteY3" fmla="*/ 1290190 h 1310456"/>
              <a:gd name="connsiteX4" fmla="*/ 502174 w 660182"/>
              <a:gd name="connsiteY4" fmla="*/ 827996 h 1310456"/>
              <a:gd name="connsiteX5" fmla="*/ 660182 w 660182"/>
              <a:gd name="connsiteY5" fmla="*/ 453204 h 1310456"/>
              <a:gd name="connsiteX6" fmla="*/ 300769 w 660182"/>
              <a:gd name="connsiteY6" fmla="*/ 1025 h 1310456"/>
              <a:gd name="connsiteX0" fmla="*/ 300769 w 660182"/>
              <a:gd name="connsiteY0" fmla="*/ 0 h 1309431"/>
              <a:gd name="connsiteX1" fmla="*/ 1283 w 660182"/>
              <a:gd name="connsiteY1" fmla="*/ 458329 h 1309431"/>
              <a:gd name="connsiteX2" fmla="*/ 146663 w 660182"/>
              <a:gd name="connsiteY2" fmla="*/ 811282 h 1309431"/>
              <a:gd name="connsiteX3" fmla="*/ 376969 w 660182"/>
              <a:gd name="connsiteY3" fmla="*/ 1289165 h 1309431"/>
              <a:gd name="connsiteX4" fmla="*/ 502174 w 660182"/>
              <a:gd name="connsiteY4" fmla="*/ 826971 h 1309431"/>
              <a:gd name="connsiteX5" fmla="*/ 660182 w 660182"/>
              <a:gd name="connsiteY5" fmla="*/ 452179 h 1309431"/>
              <a:gd name="connsiteX6" fmla="*/ 300769 w 660182"/>
              <a:gd name="connsiteY6" fmla="*/ 0 h 1309431"/>
              <a:gd name="connsiteX0" fmla="*/ 300769 w 660182"/>
              <a:gd name="connsiteY0" fmla="*/ 17890 h 1327321"/>
              <a:gd name="connsiteX1" fmla="*/ 1283 w 660182"/>
              <a:gd name="connsiteY1" fmla="*/ 476219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470069 h 1327321"/>
              <a:gd name="connsiteX6" fmla="*/ 300769 w 660182"/>
              <a:gd name="connsiteY6" fmla="*/ 17890 h 1327321"/>
              <a:gd name="connsiteX0" fmla="*/ 300769 w 660182"/>
              <a:gd name="connsiteY0" fmla="*/ 17890 h 1327321"/>
              <a:gd name="connsiteX1" fmla="*/ 1283 w 660182"/>
              <a:gd name="connsiteY1" fmla="*/ 476219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368878 h 1327321"/>
              <a:gd name="connsiteX6" fmla="*/ 300769 w 660182"/>
              <a:gd name="connsiteY6" fmla="*/ 17890 h 1327321"/>
              <a:gd name="connsiteX0" fmla="*/ 300769 w 660182"/>
              <a:gd name="connsiteY0" fmla="*/ 17890 h 1327321"/>
              <a:gd name="connsiteX1" fmla="*/ 1283 w 660182"/>
              <a:gd name="connsiteY1" fmla="*/ 363785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368878 h 1327321"/>
              <a:gd name="connsiteX6" fmla="*/ 300769 w 660182"/>
              <a:gd name="connsiteY6" fmla="*/ 17890 h 1327321"/>
              <a:gd name="connsiteX0" fmla="*/ 335028 w 694441"/>
              <a:gd name="connsiteY0" fmla="*/ 17890 h 1327321"/>
              <a:gd name="connsiteX1" fmla="*/ 35542 w 694441"/>
              <a:gd name="connsiteY1" fmla="*/ 363785 h 1327321"/>
              <a:gd name="connsiteX2" fmla="*/ 180922 w 694441"/>
              <a:gd name="connsiteY2" fmla="*/ 829172 h 1327321"/>
              <a:gd name="connsiteX3" fmla="*/ 411228 w 694441"/>
              <a:gd name="connsiteY3" fmla="*/ 1307055 h 1327321"/>
              <a:gd name="connsiteX4" fmla="*/ 536433 w 694441"/>
              <a:gd name="connsiteY4" fmla="*/ 844861 h 1327321"/>
              <a:gd name="connsiteX5" fmla="*/ 694441 w 694441"/>
              <a:gd name="connsiteY5" fmla="*/ 368878 h 1327321"/>
              <a:gd name="connsiteX6" fmla="*/ 335028 w 694441"/>
              <a:gd name="connsiteY6" fmla="*/ 17890 h 1327321"/>
              <a:gd name="connsiteX0" fmla="*/ 335028 w 710172"/>
              <a:gd name="connsiteY0" fmla="*/ 17890 h 1307055"/>
              <a:gd name="connsiteX1" fmla="*/ 35542 w 710172"/>
              <a:gd name="connsiteY1" fmla="*/ 363785 h 1307055"/>
              <a:gd name="connsiteX2" fmla="*/ 180922 w 710172"/>
              <a:gd name="connsiteY2" fmla="*/ 829172 h 1307055"/>
              <a:gd name="connsiteX3" fmla="*/ 411228 w 710172"/>
              <a:gd name="connsiteY3" fmla="*/ 1307055 h 1307055"/>
              <a:gd name="connsiteX4" fmla="*/ 536433 w 710172"/>
              <a:gd name="connsiteY4" fmla="*/ 844861 h 1307055"/>
              <a:gd name="connsiteX5" fmla="*/ 694441 w 710172"/>
              <a:gd name="connsiteY5" fmla="*/ 368878 h 1307055"/>
              <a:gd name="connsiteX6" fmla="*/ 335028 w 710172"/>
              <a:gd name="connsiteY6" fmla="*/ 17890 h 1307055"/>
              <a:gd name="connsiteX0" fmla="*/ 335028 w 710172"/>
              <a:gd name="connsiteY0" fmla="*/ 17890 h 1307055"/>
              <a:gd name="connsiteX1" fmla="*/ 35542 w 710172"/>
              <a:gd name="connsiteY1" fmla="*/ 363785 h 1307055"/>
              <a:gd name="connsiteX2" fmla="*/ 240435 w 710172"/>
              <a:gd name="connsiteY2" fmla="*/ 643655 h 1307055"/>
              <a:gd name="connsiteX3" fmla="*/ 411228 w 710172"/>
              <a:gd name="connsiteY3" fmla="*/ 1307055 h 1307055"/>
              <a:gd name="connsiteX4" fmla="*/ 536433 w 710172"/>
              <a:gd name="connsiteY4" fmla="*/ 844861 h 1307055"/>
              <a:gd name="connsiteX5" fmla="*/ 694441 w 710172"/>
              <a:gd name="connsiteY5" fmla="*/ 368878 h 1307055"/>
              <a:gd name="connsiteX6" fmla="*/ 335028 w 710172"/>
              <a:gd name="connsiteY6" fmla="*/ 17890 h 1307055"/>
              <a:gd name="connsiteX0" fmla="*/ 335028 w 710172"/>
              <a:gd name="connsiteY0" fmla="*/ 17890 h 1307055"/>
              <a:gd name="connsiteX1" fmla="*/ 35542 w 710172"/>
              <a:gd name="connsiteY1" fmla="*/ 363785 h 1307055"/>
              <a:gd name="connsiteX2" fmla="*/ 240435 w 710172"/>
              <a:gd name="connsiteY2" fmla="*/ 643655 h 1307055"/>
              <a:gd name="connsiteX3" fmla="*/ 411228 w 710172"/>
              <a:gd name="connsiteY3" fmla="*/ 1307055 h 1307055"/>
              <a:gd name="connsiteX4" fmla="*/ 536433 w 710172"/>
              <a:gd name="connsiteY4" fmla="*/ 636857 h 1307055"/>
              <a:gd name="connsiteX5" fmla="*/ 694441 w 710172"/>
              <a:gd name="connsiteY5" fmla="*/ 368878 h 1307055"/>
              <a:gd name="connsiteX6" fmla="*/ 335028 w 710172"/>
              <a:gd name="connsiteY6" fmla="*/ 17890 h 1307055"/>
              <a:gd name="connsiteX0" fmla="*/ 335028 w 710172"/>
              <a:gd name="connsiteY0" fmla="*/ 17890 h 1402625"/>
              <a:gd name="connsiteX1" fmla="*/ 35542 w 710172"/>
              <a:gd name="connsiteY1" fmla="*/ 459355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464448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464448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21331"/>
              <a:gd name="connsiteY0" fmla="*/ 17890 h 1402625"/>
              <a:gd name="connsiteX1" fmla="*/ 83896 w 721331"/>
              <a:gd name="connsiteY1" fmla="*/ 380651 h 1402625"/>
              <a:gd name="connsiteX2" fmla="*/ 296228 w 721331"/>
              <a:gd name="connsiteY2" fmla="*/ 739225 h 1402625"/>
              <a:gd name="connsiteX3" fmla="*/ 411228 w 721331"/>
              <a:gd name="connsiteY3" fmla="*/ 1402625 h 1402625"/>
              <a:gd name="connsiteX4" fmla="*/ 491798 w 721331"/>
              <a:gd name="connsiteY4" fmla="*/ 732427 h 1402625"/>
              <a:gd name="connsiteX5" fmla="*/ 642368 w 721331"/>
              <a:gd name="connsiteY5" fmla="*/ 363257 h 1402625"/>
              <a:gd name="connsiteX6" fmla="*/ 335028 w 721331"/>
              <a:gd name="connsiteY6" fmla="*/ 17890 h 1402625"/>
              <a:gd name="connsiteX0" fmla="*/ 642368 w 721331"/>
              <a:gd name="connsiteY0" fmla="*/ 58629 h 1097997"/>
              <a:gd name="connsiteX1" fmla="*/ 83896 w 721331"/>
              <a:gd name="connsiteY1" fmla="*/ 76023 h 1097997"/>
              <a:gd name="connsiteX2" fmla="*/ 296228 w 721331"/>
              <a:gd name="connsiteY2" fmla="*/ 434597 h 1097997"/>
              <a:gd name="connsiteX3" fmla="*/ 411228 w 721331"/>
              <a:gd name="connsiteY3" fmla="*/ 1097997 h 1097997"/>
              <a:gd name="connsiteX4" fmla="*/ 491798 w 721331"/>
              <a:gd name="connsiteY4" fmla="*/ 427799 h 1097997"/>
              <a:gd name="connsiteX5" fmla="*/ 642368 w 721331"/>
              <a:gd name="connsiteY5" fmla="*/ 58629 h 1097997"/>
              <a:gd name="connsiteX0" fmla="*/ 491798 w 721331"/>
              <a:gd name="connsiteY0" fmla="*/ 352909 h 1023107"/>
              <a:gd name="connsiteX1" fmla="*/ 83896 w 721331"/>
              <a:gd name="connsiteY1" fmla="*/ 1133 h 1023107"/>
              <a:gd name="connsiteX2" fmla="*/ 296228 w 721331"/>
              <a:gd name="connsiteY2" fmla="*/ 359707 h 1023107"/>
              <a:gd name="connsiteX3" fmla="*/ 411228 w 721331"/>
              <a:gd name="connsiteY3" fmla="*/ 1023107 h 1023107"/>
              <a:gd name="connsiteX4" fmla="*/ 491798 w 721331"/>
              <a:gd name="connsiteY4" fmla="*/ 352909 h 1023107"/>
              <a:gd name="connsiteX0" fmla="*/ 491798 w 721331"/>
              <a:gd name="connsiteY0" fmla="*/ 110567 h 780765"/>
              <a:gd name="connsiteX1" fmla="*/ 296228 w 721331"/>
              <a:gd name="connsiteY1" fmla="*/ 117365 h 780765"/>
              <a:gd name="connsiteX2" fmla="*/ 411228 w 721331"/>
              <a:gd name="connsiteY2" fmla="*/ 780765 h 780765"/>
              <a:gd name="connsiteX3" fmla="*/ 491798 w 721331"/>
              <a:gd name="connsiteY3" fmla="*/ 110567 h 780765"/>
              <a:gd name="connsiteX0" fmla="*/ 491798 w 721331"/>
              <a:gd name="connsiteY0" fmla="*/ 110567 h 780765"/>
              <a:gd name="connsiteX1" fmla="*/ 296228 w 721331"/>
              <a:gd name="connsiteY1" fmla="*/ 117365 h 780765"/>
              <a:gd name="connsiteX2" fmla="*/ 411228 w 721331"/>
              <a:gd name="connsiteY2" fmla="*/ 780765 h 780765"/>
              <a:gd name="connsiteX3" fmla="*/ 491798 w 721331"/>
              <a:gd name="connsiteY3" fmla="*/ 110567 h 780765"/>
              <a:gd name="connsiteX0" fmla="*/ 491798 w 721331"/>
              <a:gd name="connsiteY0" fmla="*/ 110567 h 780765"/>
              <a:gd name="connsiteX1" fmla="*/ 296228 w 721331"/>
              <a:gd name="connsiteY1" fmla="*/ 117365 h 780765"/>
              <a:gd name="connsiteX2" fmla="*/ 411228 w 721331"/>
              <a:gd name="connsiteY2" fmla="*/ 780765 h 780765"/>
              <a:gd name="connsiteX3" fmla="*/ 491798 w 721331"/>
              <a:gd name="connsiteY3" fmla="*/ 110567 h 780765"/>
              <a:gd name="connsiteX0" fmla="*/ 491798 w 721331"/>
              <a:gd name="connsiteY0" fmla="*/ 110567 h 780765"/>
              <a:gd name="connsiteX1" fmla="*/ 296228 w 721331"/>
              <a:gd name="connsiteY1" fmla="*/ 117365 h 780765"/>
              <a:gd name="connsiteX2" fmla="*/ 411228 w 721331"/>
              <a:gd name="connsiteY2" fmla="*/ 780765 h 780765"/>
              <a:gd name="connsiteX3" fmla="*/ 491798 w 721331"/>
              <a:gd name="connsiteY3" fmla="*/ 110567 h 780765"/>
              <a:gd name="connsiteX0" fmla="*/ 491798 w 721331"/>
              <a:gd name="connsiteY0" fmla="*/ 89442 h 759640"/>
              <a:gd name="connsiteX1" fmla="*/ 296228 w 721331"/>
              <a:gd name="connsiteY1" fmla="*/ 96240 h 759640"/>
              <a:gd name="connsiteX2" fmla="*/ 411228 w 721331"/>
              <a:gd name="connsiteY2" fmla="*/ 759640 h 759640"/>
              <a:gd name="connsiteX3" fmla="*/ 491798 w 721331"/>
              <a:gd name="connsiteY3" fmla="*/ 89442 h 759640"/>
              <a:gd name="connsiteX0" fmla="*/ 491798 w 721331"/>
              <a:gd name="connsiteY0" fmla="*/ 89442 h 759640"/>
              <a:gd name="connsiteX1" fmla="*/ 296228 w 721331"/>
              <a:gd name="connsiteY1" fmla="*/ 96240 h 759640"/>
              <a:gd name="connsiteX2" fmla="*/ 411228 w 721331"/>
              <a:gd name="connsiteY2" fmla="*/ 759640 h 759640"/>
              <a:gd name="connsiteX3" fmla="*/ 491798 w 721331"/>
              <a:gd name="connsiteY3" fmla="*/ 89442 h 759640"/>
              <a:gd name="connsiteX0" fmla="*/ 491798 w 721331"/>
              <a:gd name="connsiteY0" fmla="*/ 89442 h 759640"/>
              <a:gd name="connsiteX1" fmla="*/ 296228 w 721331"/>
              <a:gd name="connsiteY1" fmla="*/ 96240 h 759640"/>
              <a:gd name="connsiteX2" fmla="*/ 411228 w 721331"/>
              <a:gd name="connsiteY2" fmla="*/ 759640 h 759640"/>
              <a:gd name="connsiteX3" fmla="*/ 491798 w 721331"/>
              <a:gd name="connsiteY3" fmla="*/ 89442 h 759640"/>
              <a:gd name="connsiteX0" fmla="*/ 491798 w 721331"/>
              <a:gd name="connsiteY0" fmla="*/ 89442 h 759640"/>
              <a:gd name="connsiteX1" fmla="*/ 296228 w 721331"/>
              <a:gd name="connsiteY1" fmla="*/ 96240 h 759640"/>
              <a:gd name="connsiteX2" fmla="*/ 411228 w 721331"/>
              <a:gd name="connsiteY2" fmla="*/ 759640 h 759640"/>
              <a:gd name="connsiteX3" fmla="*/ 491798 w 721331"/>
              <a:gd name="connsiteY3" fmla="*/ 89442 h 759640"/>
              <a:gd name="connsiteX0" fmla="*/ 491798 w 721331"/>
              <a:gd name="connsiteY0" fmla="*/ 156434 h 759640"/>
              <a:gd name="connsiteX1" fmla="*/ 296228 w 721331"/>
              <a:gd name="connsiteY1" fmla="*/ 96240 h 759640"/>
              <a:gd name="connsiteX2" fmla="*/ 411228 w 721331"/>
              <a:gd name="connsiteY2" fmla="*/ 759640 h 759640"/>
              <a:gd name="connsiteX3" fmla="*/ 491798 w 721331"/>
              <a:gd name="connsiteY3" fmla="*/ 156434 h 759640"/>
              <a:gd name="connsiteX0" fmla="*/ 491798 w 721331"/>
              <a:gd name="connsiteY0" fmla="*/ 156434 h 759640"/>
              <a:gd name="connsiteX1" fmla="*/ 296228 w 721331"/>
              <a:gd name="connsiteY1" fmla="*/ 96240 h 759640"/>
              <a:gd name="connsiteX2" fmla="*/ 411228 w 721331"/>
              <a:gd name="connsiteY2" fmla="*/ 759640 h 759640"/>
              <a:gd name="connsiteX3" fmla="*/ 491798 w 721331"/>
              <a:gd name="connsiteY3" fmla="*/ 156434 h 759640"/>
              <a:gd name="connsiteX0" fmla="*/ 491798 w 721331"/>
              <a:gd name="connsiteY0" fmla="*/ 156434 h 759640"/>
              <a:gd name="connsiteX1" fmla="*/ 296228 w 721331"/>
              <a:gd name="connsiteY1" fmla="*/ 96240 h 759640"/>
              <a:gd name="connsiteX2" fmla="*/ 411228 w 721331"/>
              <a:gd name="connsiteY2" fmla="*/ 759640 h 759640"/>
              <a:gd name="connsiteX3" fmla="*/ 491798 w 721331"/>
              <a:gd name="connsiteY3" fmla="*/ 156434 h 759640"/>
              <a:gd name="connsiteX0" fmla="*/ 491798 w 721331"/>
              <a:gd name="connsiteY0" fmla="*/ 95108 h 698314"/>
              <a:gd name="connsiteX1" fmla="*/ 255313 w 721331"/>
              <a:gd name="connsiteY1" fmla="*/ 117367 h 698314"/>
              <a:gd name="connsiteX2" fmla="*/ 411228 w 721331"/>
              <a:gd name="connsiteY2" fmla="*/ 698314 h 698314"/>
              <a:gd name="connsiteX3" fmla="*/ 491798 w 721331"/>
              <a:gd name="connsiteY3" fmla="*/ 95108 h 698314"/>
              <a:gd name="connsiteX0" fmla="*/ 491798 w 721331"/>
              <a:gd name="connsiteY0" fmla="*/ 130666 h 733872"/>
              <a:gd name="connsiteX1" fmla="*/ 255313 w 721331"/>
              <a:gd name="connsiteY1" fmla="*/ 152925 h 733872"/>
              <a:gd name="connsiteX2" fmla="*/ 411228 w 721331"/>
              <a:gd name="connsiteY2" fmla="*/ 733872 h 733872"/>
              <a:gd name="connsiteX3" fmla="*/ 491798 w 721331"/>
              <a:gd name="connsiteY3" fmla="*/ 130666 h 733872"/>
              <a:gd name="connsiteX0" fmla="*/ 491798 w 721331"/>
              <a:gd name="connsiteY0" fmla="*/ 130666 h 733872"/>
              <a:gd name="connsiteX1" fmla="*/ 255313 w 721331"/>
              <a:gd name="connsiteY1" fmla="*/ 152925 h 733872"/>
              <a:gd name="connsiteX2" fmla="*/ 411228 w 721331"/>
              <a:gd name="connsiteY2" fmla="*/ 733872 h 733872"/>
              <a:gd name="connsiteX3" fmla="*/ 491798 w 721331"/>
              <a:gd name="connsiteY3" fmla="*/ 130666 h 733872"/>
              <a:gd name="connsiteX0" fmla="*/ 491798 w 721331"/>
              <a:gd name="connsiteY0" fmla="*/ 130666 h 733872"/>
              <a:gd name="connsiteX1" fmla="*/ 255313 w 721331"/>
              <a:gd name="connsiteY1" fmla="*/ 152925 h 733872"/>
              <a:gd name="connsiteX2" fmla="*/ 411228 w 721331"/>
              <a:gd name="connsiteY2" fmla="*/ 733872 h 733872"/>
              <a:gd name="connsiteX3" fmla="*/ 491798 w 721331"/>
              <a:gd name="connsiteY3" fmla="*/ 130666 h 733872"/>
              <a:gd name="connsiteX0" fmla="*/ 498617 w 728150"/>
              <a:gd name="connsiteY0" fmla="*/ 130666 h 733872"/>
              <a:gd name="connsiteX1" fmla="*/ 262132 w 728150"/>
              <a:gd name="connsiteY1" fmla="*/ 152925 h 733872"/>
              <a:gd name="connsiteX2" fmla="*/ 418047 w 728150"/>
              <a:gd name="connsiteY2" fmla="*/ 733872 h 733872"/>
              <a:gd name="connsiteX3" fmla="*/ 498617 w 728150"/>
              <a:gd name="connsiteY3" fmla="*/ 130666 h 733872"/>
              <a:gd name="connsiteX0" fmla="*/ 498617 w 728150"/>
              <a:gd name="connsiteY0" fmla="*/ 130666 h 733872"/>
              <a:gd name="connsiteX1" fmla="*/ 262132 w 728150"/>
              <a:gd name="connsiteY1" fmla="*/ 152925 h 733872"/>
              <a:gd name="connsiteX2" fmla="*/ 418047 w 728150"/>
              <a:gd name="connsiteY2" fmla="*/ 733872 h 733872"/>
              <a:gd name="connsiteX3" fmla="*/ 498617 w 728150"/>
              <a:gd name="connsiteY3" fmla="*/ 130666 h 733872"/>
            </a:gdLst>
            <a:ahLst/>
            <a:cxnLst>
              <a:cxn ang="0">
                <a:pos x="connsiteX0" y="connsiteY0"/>
              </a:cxn>
              <a:cxn ang="0">
                <a:pos x="connsiteX1" y="connsiteY1"/>
              </a:cxn>
              <a:cxn ang="0">
                <a:pos x="connsiteX2" y="connsiteY2"/>
              </a:cxn>
              <a:cxn ang="0">
                <a:pos x="connsiteX3" y="connsiteY3"/>
              </a:cxn>
            </a:cxnLst>
            <a:rect l="l" t="t" r="r" b="b"/>
            <a:pathLst>
              <a:path w="728150" h="733872">
                <a:moveTo>
                  <a:pt x="498617" y="130666"/>
                </a:moveTo>
                <a:cubicBezTo>
                  <a:pt x="469222" y="35558"/>
                  <a:pt x="330113" y="0"/>
                  <a:pt x="262132" y="152925"/>
                </a:cubicBezTo>
                <a:cubicBezTo>
                  <a:pt x="218119" y="246958"/>
                  <a:pt x="0" y="636083"/>
                  <a:pt x="418047" y="733872"/>
                </a:cubicBezTo>
                <a:cubicBezTo>
                  <a:pt x="728150" y="618750"/>
                  <a:pt x="522810" y="220812"/>
                  <a:pt x="498617" y="130666"/>
                </a:cubicBezTo>
                <a:close/>
              </a:path>
            </a:pathLst>
          </a:custGeom>
          <a:blipFill dpi="0" rotWithShape="1">
            <a:blip r:embed="rId7"/>
            <a:srcRect/>
            <a:tile tx="0" ty="0" sx="20000" sy="20000" flip="none" algn="ctr"/>
          </a:bli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41" name="Freeform 40"/>
          <p:cNvSpPr/>
          <p:nvPr/>
        </p:nvSpPr>
        <p:spPr bwMode="auto">
          <a:xfrm>
            <a:off x="4165599" y="3429000"/>
            <a:ext cx="855441" cy="1524001"/>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7426"/>
              <a:gd name="connsiteX1" fmla="*/ 1283 w 660182"/>
              <a:gd name="connsiteY1" fmla="*/ 313189 h 1147426"/>
              <a:gd name="connsiteX2" fmla="*/ 243371 w 660182"/>
              <a:gd name="connsiteY2" fmla="*/ 666142 h 1147426"/>
              <a:gd name="connsiteX3" fmla="*/ 376969 w 660182"/>
              <a:gd name="connsiteY3" fmla="*/ 1144025 h 1147426"/>
              <a:gd name="connsiteX4" fmla="*/ 502174 w 660182"/>
              <a:gd name="connsiteY4" fmla="*/ 681831 h 1147426"/>
              <a:gd name="connsiteX5" fmla="*/ 660182 w 660182"/>
              <a:gd name="connsiteY5" fmla="*/ 307039 h 1147426"/>
              <a:gd name="connsiteX6" fmla="*/ 300769 w 660182"/>
              <a:gd name="connsiteY6" fmla="*/ 1025 h 1147426"/>
              <a:gd name="connsiteX0" fmla="*/ 300769 w 660182"/>
              <a:gd name="connsiteY0" fmla="*/ 1025 h 1164291"/>
              <a:gd name="connsiteX1" fmla="*/ 1283 w 660182"/>
              <a:gd name="connsiteY1" fmla="*/ 313189 h 1164291"/>
              <a:gd name="connsiteX2" fmla="*/ 243371 w 660182"/>
              <a:gd name="connsiteY2" fmla="*/ 666142 h 1164291"/>
              <a:gd name="connsiteX3" fmla="*/ 376969 w 660182"/>
              <a:gd name="connsiteY3" fmla="*/ 1144025 h 1164291"/>
              <a:gd name="connsiteX4" fmla="*/ 502174 w 660182"/>
              <a:gd name="connsiteY4" fmla="*/ 681831 h 1164291"/>
              <a:gd name="connsiteX5" fmla="*/ 660182 w 660182"/>
              <a:gd name="connsiteY5" fmla="*/ 307039 h 1164291"/>
              <a:gd name="connsiteX6" fmla="*/ 300769 w 660182"/>
              <a:gd name="connsiteY6" fmla="*/ 1025 h 1164291"/>
              <a:gd name="connsiteX0" fmla="*/ 300769 w 660182"/>
              <a:gd name="connsiteY0" fmla="*/ 1025 h 1164291"/>
              <a:gd name="connsiteX1" fmla="*/ 1283 w 660182"/>
              <a:gd name="connsiteY1" fmla="*/ 313189 h 1164291"/>
              <a:gd name="connsiteX2" fmla="*/ 146663 w 660182"/>
              <a:gd name="connsiteY2" fmla="*/ 666142 h 1164291"/>
              <a:gd name="connsiteX3" fmla="*/ 376969 w 660182"/>
              <a:gd name="connsiteY3" fmla="*/ 1144025 h 1164291"/>
              <a:gd name="connsiteX4" fmla="*/ 502174 w 660182"/>
              <a:gd name="connsiteY4" fmla="*/ 681831 h 1164291"/>
              <a:gd name="connsiteX5" fmla="*/ 660182 w 660182"/>
              <a:gd name="connsiteY5" fmla="*/ 307039 h 1164291"/>
              <a:gd name="connsiteX6" fmla="*/ 300769 w 660182"/>
              <a:gd name="connsiteY6" fmla="*/ 1025 h 1164291"/>
              <a:gd name="connsiteX0" fmla="*/ 300769 w 660182"/>
              <a:gd name="connsiteY0" fmla="*/ 1025 h 1310456"/>
              <a:gd name="connsiteX1" fmla="*/ 1283 w 660182"/>
              <a:gd name="connsiteY1" fmla="*/ 459354 h 1310456"/>
              <a:gd name="connsiteX2" fmla="*/ 146663 w 660182"/>
              <a:gd name="connsiteY2" fmla="*/ 812307 h 1310456"/>
              <a:gd name="connsiteX3" fmla="*/ 376969 w 660182"/>
              <a:gd name="connsiteY3" fmla="*/ 1290190 h 1310456"/>
              <a:gd name="connsiteX4" fmla="*/ 502174 w 660182"/>
              <a:gd name="connsiteY4" fmla="*/ 827996 h 1310456"/>
              <a:gd name="connsiteX5" fmla="*/ 660182 w 660182"/>
              <a:gd name="connsiteY5" fmla="*/ 453204 h 1310456"/>
              <a:gd name="connsiteX6" fmla="*/ 300769 w 660182"/>
              <a:gd name="connsiteY6" fmla="*/ 1025 h 1310456"/>
              <a:gd name="connsiteX0" fmla="*/ 300769 w 660182"/>
              <a:gd name="connsiteY0" fmla="*/ 0 h 1309431"/>
              <a:gd name="connsiteX1" fmla="*/ 1283 w 660182"/>
              <a:gd name="connsiteY1" fmla="*/ 458329 h 1309431"/>
              <a:gd name="connsiteX2" fmla="*/ 146663 w 660182"/>
              <a:gd name="connsiteY2" fmla="*/ 811282 h 1309431"/>
              <a:gd name="connsiteX3" fmla="*/ 376969 w 660182"/>
              <a:gd name="connsiteY3" fmla="*/ 1289165 h 1309431"/>
              <a:gd name="connsiteX4" fmla="*/ 502174 w 660182"/>
              <a:gd name="connsiteY4" fmla="*/ 826971 h 1309431"/>
              <a:gd name="connsiteX5" fmla="*/ 660182 w 660182"/>
              <a:gd name="connsiteY5" fmla="*/ 452179 h 1309431"/>
              <a:gd name="connsiteX6" fmla="*/ 300769 w 660182"/>
              <a:gd name="connsiteY6" fmla="*/ 0 h 1309431"/>
              <a:gd name="connsiteX0" fmla="*/ 300769 w 660182"/>
              <a:gd name="connsiteY0" fmla="*/ 17890 h 1327321"/>
              <a:gd name="connsiteX1" fmla="*/ 1283 w 660182"/>
              <a:gd name="connsiteY1" fmla="*/ 476219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470069 h 1327321"/>
              <a:gd name="connsiteX6" fmla="*/ 300769 w 660182"/>
              <a:gd name="connsiteY6" fmla="*/ 17890 h 1327321"/>
              <a:gd name="connsiteX0" fmla="*/ 300769 w 660182"/>
              <a:gd name="connsiteY0" fmla="*/ 17890 h 1327321"/>
              <a:gd name="connsiteX1" fmla="*/ 1283 w 660182"/>
              <a:gd name="connsiteY1" fmla="*/ 476219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368878 h 1327321"/>
              <a:gd name="connsiteX6" fmla="*/ 300769 w 660182"/>
              <a:gd name="connsiteY6" fmla="*/ 17890 h 1327321"/>
              <a:gd name="connsiteX0" fmla="*/ 300769 w 660182"/>
              <a:gd name="connsiteY0" fmla="*/ 17890 h 1327321"/>
              <a:gd name="connsiteX1" fmla="*/ 1283 w 660182"/>
              <a:gd name="connsiteY1" fmla="*/ 363785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368878 h 1327321"/>
              <a:gd name="connsiteX6" fmla="*/ 300769 w 660182"/>
              <a:gd name="connsiteY6" fmla="*/ 17890 h 1327321"/>
              <a:gd name="connsiteX0" fmla="*/ 335028 w 694441"/>
              <a:gd name="connsiteY0" fmla="*/ 17890 h 1327321"/>
              <a:gd name="connsiteX1" fmla="*/ 35542 w 694441"/>
              <a:gd name="connsiteY1" fmla="*/ 363785 h 1327321"/>
              <a:gd name="connsiteX2" fmla="*/ 180922 w 694441"/>
              <a:gd name="connsiteY2" fmla="*/ 829172 h 1327321"/>
              <a:gd name="connsiteX3" fmla="*/ 411228 w 694441"/>
              <a:gd name="connsiteY3" fmla="*/ 1307055 h 1327321"/>
              <a:gd name="connsiteX4" fmla="*/ 536433 w 694441"/>
              <a:gd name="connsiteY4" fmla="*/ 844861 h 1327321"/>
              <a:gd name="connsiteX5" fmla="*/ 694441 w 694441"/>
              <a:gd name="connsiteY5" fmla="*/ 368878 h 1327321"/>
              <a:gd name="connsiteX6" fmla="*/ 335028 w 694441"/>
              <a:gd name="connsiteY6" fmla="*/ 17890 h 1327321"/>
              <a:gd name="connsiteX0" fmla="*/ 335028 w 710172"/>
              <a:gd name="connsiteY0" fmla="*/ 17890 h 1307055"/>
              <a:gd name="connsiteX1" fmla="*/ 35542 w 710172"/>
              <a:gd name="connsiteY1" fmla="*/ 363785 h 1307055"/>
              <a:gd name="connsiteX2" fmla="*/ 180922 w 710172"/>
              <a:gd name="connsiteY2" fmla="*/ 829172 h 1307055"/>
              <a:gd name="connsiteX3" fmla="*/ 411228 w 710172"/>
              <a:gd name="connsiteY3" fmla="*/ 1307055 h 1307055"/>
              <a:gd name="connsiteX4" fmla="*/ 536433 w 710172"/>
              <a:gd name="connsiteY4" fmla="*/ 844861 h 1307055"/>
              <a:gd name="connsiteX5" fmla="*/ 694441 w 710172"/>
              <a:gd name="connsiteY5" fmla="*/ 368878 h 1307055"/>
              <a:gd name="connsiteX6" fmla="*/ 335028 w 710172"/>
              <a:gd name="connsiteY6" fmla="*/ 17890 h 1307055"/>
              <a:gd name="connsiteX0" fmla="*/ 335028 w 710172"/>
              <a:gd name="connsiteY0" fmla="*/ 17890 h 1307055"/>
              <a:gd name="connsiteX1" fmla="*/ 35542 w 710172"/>
              <a:gd name="connsiteY1" fmla="*/ 363785 h 1307055"/>
              <a:gd name="connsiteX2" fmla="*/ 240435 w 710172"/>
              <a:gd name="connsiteY2" fmla="*/ 643655 h 1307055"/>
              <a:gd name="connsiteX3" fmla="*/ 411228 w 710172"/>
              <a:gd name="connsiteY3" fmla="*/ 1307055 h 1307055"/>
              <a:gd name="connsiteX4" fmla="*/ 536433 w 710172"/>
              <a:gd name="connsiteY4" fmla="*/ 844861 h 1307055"/>
              <a:gd name="connsiteX5" fmla="*/ 694441 w 710172"/>
              <a:gd name="connsiteY5" fmla="*/ 368878 h 1307055"/>
              <a:gd name="connsiteX6" fmla="*/ 335028 w 710172"/>
              <a:gd name="connsiteY6" fmla="*/ 17890 h 1307055"/>
              <a:gd name="connsiteX0" fmla="*/ 335028 w 710172"/>
              <a:gd name="connsiteY0" fmla="*/ 17890 h 1307055"/>
              <a:gd name="connsiteX1" fmla="*/ 35542 w 710172"/>
              <a:gd name="connsiteY1" fmla="*/ 363785 h 1307055"/>
              <a:gd name="connsiteX2" fmla="*/ 240435 w 710172"/>
              <a:gd name="connsiteY2" fmla="*/ 643655 h 1307055"/>
              <a:gd name="connsiteX3" fmla="*/ 411228 w 710172"/>
              <a:gd name="connsiteY3" fmla="*/ 1307055 h 1307055"/>
              <a:gd name="connsiteX4" fmla="*/ 536433 w 710172"/>
              <a:gd name="connsiteY4" fmla="*/ 636857 h 1307055"/>
              <a:gd name="connsiteX5" fmla="*/ 694441 w 710172"/>
              <a:gd name="connsiteY5" fmla="*/ 368878 h 1307055"/>
              <a:gd name="connsiteX6" fmla="*/ 335028 w 710172"/>
              <a:gd name="connsiteY6" fmla="*/ 17890 h 1307055"/>
              <a:gd name="connsiteX0" fmla="*/ 335028 w 710172"/>
              <a:gd name="connsiteY0" fmla="*/ 17890 h 1402625"/>
              <a:gd name="connsiteX1" fmla="*/ 35542 w 710172"/>
              <a:gd name="connsiteY1" fmla="*/ 459355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464448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464448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21331"/>
              <a:gd name="connsiteY0" fmla="*/ 17890 h 1402625"/>
              <a:gd name="connsiteX1" fmla="*/ 83896 w 721331"/>
              <a:gd name="connsiteY1" fmla="*/ 380651 h 1402625"/>
              <a:gd name="connsiteX2" fmla="*/ 296228 w 721331"/>
              <a:gd name="connsiteY2" fmla="*/ 739225 h 1402625"/>
              <a:gd name="connsiteX3" fmla="*/ 411228 w 721331"/>
              <a:gd name="connsiteY3" fmla="*/ 1402625 h 1402625"/>
              <a:gd name="connsiteX4" fmla="*/ 491798 w 721331"/>
              <a:gd name="connsiteY4" fmla="*/ 732427 h 1402625"/>
              <a:gd name="connsiteX5" fmla="*/ 642368 w 721331"/>
              <a:gd name="connsiteY5" fmla="*/ 363257 h 1402625"/>
              <a:gd name="connsiteX6" fmla="*/ 335028 w 721331"/>
              <a:gd name="connsiteY6" fmla="*/ 17890 h 140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331" h="1402625">
                <a:moveTo>
                  <a:pt x="335028" y="17890"/>
                </a:moveTo>
                <a:cubicBezTo>
                  <a:pt x="225212" y="18915"/>
                  <a:pt x="86333" y="90034"/>
                  <a:pt x="83896" y="380651"/>
                </a:cubicBezTo>
                <a:cubicBezTo>
                  <a:pt x="99749" y="547460"/>
                  <a:pt x="295220" y="619709"/>
                  <a:pt x="296228" y="739225"/>
                </a:cubicBezTo>
                <a:cubicBezTo>
                  <a:pt x="310178" y="807492"/>
                  <a:pt x="0" y="1304835"/>
                  <a:pt x="411228" y="1402625"/>
                </a:cubicBezTo>
                <a:cubicBezTo>
                  <a:pt x="721331" y="1282349"/>
                  <a:pt x="519400" y="915331"/>
                  <a:pt x="491798" y="732427"/>
                </a:cubicBezTo>
                <a:cubicBezTo>
                  <a:pt x="478377" y="550179"/>
                  <a:pt x="632783" y="554036"/>
                  <a:pt x="642368" y="363257"/>
                </a:cubicBezTo>
                <a:cubicBezTo>
                  <a:pt x="639397" y="142846"/>
                  <a:pt x="563870" y="0"/>
                  <a:pt x="335028" y="17890"/>
                </a:cubicBezTo>
                <a:close/>
              </a:path>
            </a:pathLst>
          </a:custGeom>
          <a:solidFill>
            <a:srgbClr val="FF0000">
              <a:alpha val="50000"/>
            </a:srgb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40" name="TextBox 39"/>
          <p:cNvSpPr txBox="1"/>
          <p:nvPr/>
        </p:nvSpPr>
        <p:spPr>
          <a:xfrm>
            <a:off x="4034368" y="3314700"/>
            <a:ext cx="1143000" cy="830997"/>
          </a:xfrm>
          <a:prstGeom prst="rect">
            <a:avLst/>
          </a:prstGeom>
          <a:noFill/>
        </p:spPr>
        <p:txBody>
          <a:bodyPr wrap="square" rtlCol="0">
            <a:spAutoFit/>
          </a:bodyPr>
          <a:lstStyle/>
          <a:p>
            <a:r>
              <a:rPr lang="en-US" sz="2400" dirty="0" smtClean="0"/>
              <a:t>60% SiO</a:t>
            </a:r>
            <a:r>
              <a:rPr lang="en-US" sz="2400" baseline="-25000" dirty="0" smtClean="0"/>
              <a:t>2</a:t>
            </a:r>
            <a:endParaRPr lang="en-US" sz="2400" baseline="-25000" dirty="0"/>
          </a:p>
        </p:txBody>
      </p:sp>
      <p:sp>
        <p:nvSpPr>
          <p:cNvPr id="44" name="TextBox 43"/>
          <p:cNvSpPr txBox="1"/>
          <p:nvPr/>
        </p:nvSpPr>
        <p:spPr>
          <a:xfrm>
            <a:off x="5307996" y="4065814"/>
            <a:ext cx="1143000" cy="830997"/>
          </a:xfrm>
          <a:prstGeom prst="rect">
            <a:avLst/>
          </a:prstGeom>
          <a:noFill/>
        </p:spPr>
        <p:txBody>
          <a:bodyPr wrap="square" rtlCol="0">
            <a:spAutoFit/>
          </a:bodyPr>
          <a:lstStyle/>
          <a:p>
            <a:r>
              <a:rPr lang="en-US" sz="2400" dirty="0" smtClean="0"/>
              <a:t>65% SiO</a:t>
            </a:r>
            <a:r>
              <a:rPr lang="en-US" sz="2400" baseline="-25000" dirty="0" smtClean="0"/>
              <a:t>2</a:t>
            </a:r>
            <a:endParaRPr lang="en-US" sz="2400" baseline="-25000" dirty="0"/>
          </a:p>
        </p:txBody>
      </p:sp>
      <p:sp>
        <p:nvSpPr>
          <p:cNvPr id="45" name="TextBox 44"/>
          <p:cNvSpPr txBox="1"/>
          <p:nvPr/>
        </p:nvSpPr>
        <p:spPr>
          <a:xfrm>
            <a:off x="2738967" y="4087585"/>
            <a:ext cx="1143000" cy="830997"/>
          </a:xfrm>
          <a:prstGeom prst="rect">
            <a:avLst/>
          </a:prstGeom>
          <a:noFill/>
        </p:spPr>
        <p:txBody>
          <a:bodyPr wrap="square" rtlCol="0">
            <a:spAutoFit/>
          </a:bodyPr>
          <a:lstStyle/>
          <a:p>
            <a:r>
              <a:rPr lang="en-US" sz="2400" dirty="0" smtClean="0"/>
              <a:t>55% SiO</a:t>
            </a:r>
            <a:r>
              <a:rPr lang="en-US" sz="2400" baseline="-25000" dirty="0" smtClean="0"/>
              <a:t>2</a:t>
            </a:r>
            <a:endParaRPr lang="en-US" sz="2400" baseline="-25000" dirty="0"/>
          </a:p>
        </p:txBody>
      </p:sp>
      <p:cxnSp>
        <p:nvCxnSpPr>
          <p:cNvPr id="46" name="Straight Arrow Connector 45"/>
          <p:cNvCxnSpPr/>
          <p:nvPr/>
        </p:nvCxnSpPr>
        <p:spPr bwMode="auto">
          <a:xfrm rot="10800000" flipV="1">
            <a:off x="4572002" y="4288971"/>
            <a:ext cx="914398" cy="381000"/>
          </a:xfrm>
          <a:prstGeom prst="straightConnector1">
            <a:avLst/>
          </a:prstGeom>
          <a:solidFill>
            <a:schemeClr val="accent1"/>
          </a:solidFill>
          <a:ln w="38100" cap="flat" cmpd="sng" algn="ctr">
            <a:solidFill>
              <a:schemeClr val="bg1"/>
            </a:solidFill>
            <a:prstDash val="solid"/>
            <a:round/>
            <a:headEnd type="none"/>
            <a:tailEnd type="arrow"/>
          </a:ln>
          <a:effectLst/>
        </p:spPr>
      </p:cxnSp>
      <p:cxnSp>
        <p:nvCxnSpPr>
          <p:cNvPr id="50" name="Straight Arrow Connector 49"/>
          <p:cNvCxnSpPr/>
          <p:nvPr/>
        </p:nvCxnSpPr>
        <p:spPr bwMode="auto">
          <a:xfrm>
            <a:off x="3690257" y="4321629"/>
            <a:ext cx="609602" cy="457200"/>
          </a:xfrm>
          <a:prstGeom prst="straightConnector1">
            <a:avLst/>
          </a:prstGeom>
          <a:solidFill>
            <a:schemeClr val="accent1"/>
          </a:solidFill>
          <a:ln w="38100" cap="flat" cmpd="sng" algn="ctr">
            <a:solidFill>
              <a:schemeClr val="bg1"/>
            </a:solidFill>
            <a:prstDash val="solid"/>
            <a:round/>
            <a:headEnd type="none"/>
            <a:tailEnd type="arrow"/>
          </a:ln>
          <a:effectLst/>
        </p:spPr>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Freeform 2"/>
          <p:cNvSpPr/>
          <p:nvPr/>
        </p:nvSpPr>
        <p:spPr bwMode="auto">
          <a:xfrm>
            <a:off x="-615043" y="1046117"/>
            <a:ext cx="10374086" cy="2116183"/>
          </a:xfrm>
          <a:custGeom>
            <a:avLst/>
            <a:gdLst>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025071 w 12103100"/>
              <a:gd name="connsiteY0" fmla="*/ 611414 h 4878614"/>
              <a:gd name="connsiteX1" fmla="*/ 6086928 w 12103100"/>
              <a:gd name="connsiteY1" fmla="*/ 556985 h 4878614"/>
              <a:gd name="connsiteX2" fmla="*/ 10419442 w 12103100"/>
              <a:gd name="connsiteY2" fmla="*/ 589642 h 4878614"/>
              <a:gd name="connsiteX3" fmla="*/ 10833100 w 12103100"/>
              <a:gd name="connsiteY3" fmla="*/ 4007757 h 4878614"/>
              <a:gd name="connsiteX4" fmla="*/ 10430328 w 12103100"/>
              <a:gd name="connsiteY4" fmla="*/ 4323442 h 4878614"/>
              <a:gd name="connsiteX5" fmla="*/ 5803900 w 12103100"/>
              <a:gd name="connsiteY5" fmla="*/ 4530271 h 4878614"/>
              <a:gd name="connsiteX6" fmla="*/ 796471 w 12103100"/>
              <a:gd name="connsiteY6" fmla="*/ 4225471 h 4878614"/>
              <a:gd name="connsiteX7" fmla="*/ 1025071 w 12103100"/>
              <a:gd name="connsiteY7"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159671"/>
              <a:gd name="connsiteY0" fmla="*/ 662215 h 4929415"/>
              <a:gd name="connsiteX1" fmla="*/ 6086928 w 11159671"/>
              <a:gd name="connsiteY1" fmla="*/ 607786 h 4929415"/>
              <a:gd name="connsiteX2" fmla="*/ 10419442 w 11159671"/>
              <a:gd name="connsiteY2" fmla="*/ 640443 h 4929415"/>
              <a:gd name="connsiteX3" fmla="*/ 10528300 w 11159671"/>
              <a:gd name="connsiteY3" fmla="*/ 4450444 h 4929415"/>
              <a:gd name="connsiteX4" fmla="*/ 5803900 w 11159671"/>
              <a:gd name="connsiteY4" fmla="*/ 4581072 h 4929415"/>
              <a:gd name="connsiteX5" fmla="*/ 796471 w 11159671"/>
              <a:gd name="connsiteY5" fmla="*/ 4276272 h 4929415"/>
              <a:gd name="connsiteX6" fmla="*/ 1025071 w 11159671"/>
              <a:gd name="connsiteY6" fmla="*/ 662215 h 4929415"/>
              <a:gd name="connsiteX0" fmla="*/ 1025071 w 11159671"/>
              <a:gd name="connsiteY0" fmla="*/ 611414 h 4878614"/>
              <a:gd name="connsiteX1" fmla="*/ 6086928 w 11159671"/>
              <a:gd name="connsiteY1" fmla="*/ 556985 h 4878614"/>
              <a:gd name="connsiteX2" fmla="*/ 10419442 w 11159671"/>
              <a:gd name="connsiteY2" fmla="*/ 589642 h 4878614"/>
              <a:gd name="connsiteX3" fmla="*/ 10528300 w 11159671"/>
              <a:gd name="connsiteY3" fmla="*/ 4399643 h 4878614"/>
              <a:gd name="connsiteX4" fmla="*/ 5803900 w 11159671"/>
              <a:gd name="connsiteY4" fmla="*/ 4530271 h 4878614"/>
              <a:gd name="connsiteX5" fmla="*/ 796471 w 11159671"/>
              <a:gd name="connsiteY5" fmla="*/ 4225471 h 4878614"/>
              <a:gd name="connsiteX6" fmla="*/ 1025071 w 11159671"/>
              <a:gd name="connsiteY6" fmla="*/ 611414 h 4878614"/>
              <a:gd name="connsiteX0" fmla="*/ 1025071 w 10528300"/>
              <a:gd name="connsiteY0" fmla="*/ 611414 h 4878614"/>
              <a:gd name="connsiteX1" fmla="*/ 6086928 w 10528300"/>
              <a:gd name="connsiteY1" fmla="*/ 556985 h 4878614"/>
              <a:gd name="connsiteX2" fmla="*/ 10419442 w 10528300"/>
              <a:gd name="connsiteY2" fmla="*/ 589642 h 4878614"/>
              <a:gd name="connsiteX3" fmla="*/ 10528300 w 10528300"/>
              <a:gd name="connsiteY3" fmla="*/ 4399643 h 4878614"/>
              <a:gd name="connsiteX4" fmla="*/ 5803900 w 10528300"/>
              <a:gd name="connsiteY4" fmla="*/ 4530271 h 4878614"/>
              <a:gd name="connsiteX5" fmla="*/ 796471 w 10528300"/>
              <a:gd name="connsiteY5" fmla="*/ 4225471 h 4878614"/>
              <a:gd name="connsiteX6" fmla="*/ 1025071 w 105283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54429 h 4321629"/>
              <a:gd name="connsiteX1" fmla="*/ 6086928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1025071 w 10604500"/>
              <a:gd name="connsiteY0" fmla="*/ 54429 h 4321629"/>
              <a:gd name="connsiteX1" fmla="*/ 5727699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228600 w 9808029"/>
              <a:gd name="connsiteY0" fmla="*/ 54429 h 4321629"/>
              <a:gd name="connsiteX1" fmla="*/ 4931228 w 9808029"/>
              <a:gd name="connsiteY1" fmla="*/ 0 h 4321629"/>
              <a:gd name="connsiteX2" fmla="*/ 9753600 w 9808029"/>
              <a:gd name="connsiteY2" fmla="*/ 32657 h 4321629"/>
              <a:gd name="connsiteX3" fmla="*/ 9731829 w 9808029"/>
              <a:gd name="connsiteY3" fmla="*/ 3842658 h 4321629"/>
              <a:gd name="connsiteX4" fmla="*/ 5007429 w 9808029"/>
              <a:gd name="connsiteY4" fmla="*/ 3973286 h 4321629"/>
              <a:gd name="connsiteX5" fmla="*/ 0 w 9808029"/>
              <a:gd name="connsiteY5" fmla="*/ 3668486 h 4321629"/>
              <a:gd name="connsiteX6" fmla="*/ 228600 w 9808029"/>
              <a:gd name="connsiteY6" fmla="*/ 54429 h 4321629"/>
              <a:gd name="connsiteX0" fmla="*/ 228600 w 9808029"/>
              <a:gd name="connsiteY0" fmla="*/ 54429 h 4053115"/>
              <a:gd name="connsiteX1" fmla="*/ 4931228 w 9808029"/>
              <a:gd name="connsiteY1" fmla="*/ 0 h 4053115"/>
              <a:gd name="connsiteX2" fmla="*/ 9753600 w 9808029"/>
              <a:gd name="connsiteY2" fmla="*/ 32657 h 4053115"/>
              <a:gd name="connsiteX3" fmla="*/ 9731829 w 9808029"/>
              <a:gd name="connsiteY3" fmla="*/ 3842658 h 4053115"/>
              <a:gd name="connsiteX4" fmla="*/ 5007429 w 9808029"/>
              <a:gd name="connsiteY4" fmla="*/ 3973286 h 4053115"/>
              <a:gd name="connsiteX5" fmla="*/ 0 w 9808029"/>
              <a:gd name="connsiteY5" fmla="*/ 3668486 h 4053115"/>
              <a:gd name="connsiteX6" fmla="*/ 228600 w 9808029"/>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973286 h 4053115"/>
              <a:gd name="connsiteX5" fmla="*/ 21771 w 9622972"/>
              <a:gd name="connsiteY5" fmla="*/ 3668486 h 4053115"/>
              <a:gd name="connsiteX6" fmla="*/ 43543 w 9622972"/>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124200 h 4053115"/>
              <a:gd name="connsiteX5" fmla="*/ 21771 w 9622972"/>
              <a:gd name="connsiteY5" fmla="*/ 3668486 h 4053115"/>
              <a:gd name="connsiteX6" fmla="*/ 43543 w 9622972"/>
              <a:gd name="connsiteY6" fmla="*/ 54429 h 4053115"/>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312886"/>
              <a:gd name="connsiteX1" fmla="*/ 4746171 w 9622972"/>
              <a:gd name="connsiteY1" fmla="*/ 0 h 3312886"/>
              <a:gd name="connsiteX2" fmla="*/ 9568543 w 9622972"/>
              <a:gd name="connsiteY2" fmla="*/ 32657 h 3312886"/>
              <a:gd name="connsiteX3" fmla="*/ 9546772 w 9622972"/>
              <a:gd name="connsiteY3" fmla="*/ 3254829 h 3312886"/>
              <a:gd name="connsiteX4" fmla="*/ 4822372 w 9622972"/>
              <a:gd name="connsiteY4" fmla="*/ 3124200 h 3312886"/>
              <a:gd name="connsiteX5" fmla="*/ 21771 w 9622972"/>
              <a:gd name="connsiteY5" fmla="*/ 3200400 h 3312886"/>
              <a:gd name="connsiteX6" fmla="*/ 43543 w 9622972"/>
              <a:gd name="connsiteY6" fmla="*/ 54429 h 3312886"/>
              <a:gd name="connsiteX0" fmla="*/ 43543 w 9622972"/>
              <a:gd name="connsiteY0" fmla="*/ 204043 h 3462500"/>
              <a:gd name="connsiteX1" fmla="*/ 4746171 w 9622972"/>
              <a:gd name="connsiteY1" fmla="*/ 0 h 3462500"/>
              <a:gd name="connsiteX2" fmla="*/ 9568543 w 9622972"/>
              <a:gd name="connsiteY2" fmla="*/ 182271 h 3462500"/>
              <a:gd name="connsiteX3" fmla="*/ 9546772 w 9622972"/>
              <a:gd name="connsiteY3" fmla="*/ 3404443 h 3462500"/>
              <a:gd name="connsiteX4" fmla="*/ 4822372 w 9622972"/>
              <a:gd name="connsiteY4" fmla="*/ 3273814 h 3462500"/>
              <a:gd name="connsiteX5" fmla="*/ 21771 w 9622972"/>
              <a:gd name="connsiteY5" fmla="*/ 3350014 h 3462500"/>
              <a:gd name="connsiteX6" fmla="*/ 43543 w 9622972"/>
              <a:gd name="connsiteY6" fmla="*/ 204043 h 34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2972" h="3462500">
                <a:moveTo>
                  <a:pt x="43543" y="204043"/>
                </a:moveTo>
                <a:lnTo>
                  <a:pt x="4746171" y="0"/>
                </a:lnTo>
                <a:lnTo>
                  <a:pt x="9568543" y="182271"/>
                </a:lnTo>
                <a:cubicBezTo>
                  <a:pt x="9622972" y="898914"/>
                  <a:pt x="9544958" y="2782143"/>
                  <a:pt x="9546772" y="3404443"/>
                </a:cubicBezTo>
                <a:cubicBezTo>
                  <a:pt x="8026401" y="3462500"/>
                  <a:pt x="6409872" y="3282885"/>
                  <a:pt x="4822372" y="3273814"/>
                </a:cubicBezTo>
                <a:cubicBezTo>
                  <a:pt x="3234872" y="3264743"/>
                  <a:pt x="1079499" y="3360900"/>
                  <a:pt x="21771" y="3350014"/>
                </a:cubicBezTo>
                <a:cubicBezTo>
                  <a:pt x="30843" y="2500928"/>
                  <a:pt x="0" y="1152914"/>
                  <a:pt x="43543" y="204043"/>
                </a:cubicBezTo>
                <a:close/>
              </a:path>
            </a:pathLst>
          </a:custGeom>
          <a:blipFill>
            <a:blip r:embed="rId3"/>
            <a:tile tx="0" ty="0" sx="100000" sy="100000" flip="none" algn="tl"/>
          </a:blip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4" name="Freeform 3"/>
          <p:cNvSpPr/>
          <p:nvPr/>
        </p:nvSpPr>
        <p:spPr bwMode="auto">
          <a:xfrm>
            <a:off x="-239486" y="1048645"/>
            <a:ext cx="9622972" cy="6172212"/>
          </a:xfrm>
          <a:custGeom>
            <a:avLst/>
            <a:gdLst>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025071 w 12103100"/>
              <a:gd name="connsiteY0" fmla="*/ 611414 h 4878614"/>
              <a:gd name="connsiteX1" fmla="*/ 6086928 w 12103100"/>
              <a:gd name="connsiteY1" fmla="*/ 556985 h 4878614"/>
              <a:gd name="connsiteX2" fmla="*/ 10419442 w 12103100"/>
              <a:gd name="connsiteY2" fmla="*/ 589642 h 4878614"/>
              <a:gd name="connsiteX3" fmla="*/ 10833100 w 12103100"/>
              <a:gd name="connsiteY3" fmla="*/ 4007757 h 4878614"/>
              <a:gd name="connsiteX4" fmla="*/ 10430328 w 12103100"/>
              <a:gd name="connsiteY4" fmla="*/ 4323442 h 4878614"/>
              <a:gd name="connsiteX5" fmla="*/ 5803900 w 12103100"/>
              <a:gd name="connsiteY5" fmla="*/ 4530271 h 4878614"/>
              <a:gd name="connsiteX6" fmla="*/ 796471 w 12103100"/>
              <a:gd name="connsiteY6" fmla="*/ 4225471 h 4878614"/>
              <a:gd name="connsiteX7" fmla="*/ 1025071 w 12103100"/>
              <a:gd name="connsiteY7"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159671"/>
              <a:gd name="connsiteY0" fmla="*/ 662215 h 4929415"/>
              <a:gd name="connsiteX1" fmla="*/ 6086928 w 11159671"/>
              <a:gd name="connsiteY1" fmla="*/ 607786 h 4929415"/>
              <a:gd name="connsiteX2" fmla="*/ 10419442 w 11159671"/>
              <a:gd name="connsiteY2" fmla="*/ 640443 h 4929415"/>
              <a:gd name="connsiteX3" fmla="*/ 10528300 w 11159671"/>
              <a:gd name="connsiteY3" fmla="*/ 4450444 h 4929415"/>
              <a:gd name="connsiteX4" fmla="*/ 5803900 w 11159671"/>
              <a:gd name="connsiteY4" fmla="*/ 4581072 h 4929415"/>
              <a:gd name="connsiteX5" fmla="*/ 796471 w 11159671"/>
              <a:gd name="connsiteY5" fmla="*/ 4276272 h 4929415"/>
              <a:gd name="connsiteX6" fmla="*/ 1025071 w 11159671"/>
              <a:gd name="connsiteY6" fmla="*/ 662215 h 4929415"/>
              <a:gd name="connsiteX0" fmla="*/ 1025071 w 11159671"/>
              <a:gd name="connsiteY0" fmla="*/ 611414 h 4878614"/>
              <a:gd name="connsiteX1" fmla="*/ 6086928 w 11159671"/>
              <a:gd name="connsiteY1" fmla="*/ 556985 h 4878614"/>
              <a:gd name="connsiteX2" fmla="*/ 10419442 w 11159671"/>
              <a:gd name="connsiteY2" fmla="*/ 589642 h 4878614"/>
              <a:gd name="connsiteX3" fmla="*/ 10528300 w 11159671"/>
              <a:gd name="connsiteY3" fmla="*/ 4399643 h 4878614"/>
              <a:gd name="connsiteX4" fmla="*/ 5803900 w 11159671"/>
              <a:gd name="connsiteY4" fmla="*/ 4530271 h 4878614"/>
              <a:gd name="connsiteX5" fmla="*/ 796471 w 11159671"/>
              <a:gd name="connsiteY5" fmla="*/ 4225471 h 4878614"/>
              <a:gd name="connsiteX6" fmla="*/ 1025071 w 11159671"/>
              <a:gd name="connsiteY6" fmla="*/ 611414 h 4878614"/>
              <a:gd name="connsiteX0" fmla="*/ 1025071 w 10528300"/>
              <a:gd name="connsiteY0" fmla="*/ 611414 h 4878614"/>
              <a:gd name="connsiteX1" fmla="*/ 6086928 w 10528300"/>
              <a:gd name="connsiteY1" fmla="*/ 556985 h 4878614"/>
              <a:gd name="connsiteX2" fmla="*/ 10419442 w 10528300"/>
              <a:gd name="connsiteY2" fmla="*/ 589642 h 4878614"/>
              <a:gd name="connsiteX3" fmla="*/ 10528300 w 10528300"/>
              <a:gd name="connsiteY3" fmla="*/ 4399643 h 4878614"/>
              <a:gd name="connsiteX4" fmla="*/ 5803900 w 10528300"/>
              <a:gd name="connsiteY4" fmla="*/ 4530271 h 4878614"/>
              <a:gd name="connsiteX5" fmla="*/ 796471 w 10528300"/>
              <a:gd name="connsiteY5" fmla="*/ 4225471 h 4878614"/>
              <a:gd name="connsiteX6" fmla="*/ 1025071 w 105283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54429 h 4321629"/>
              <a:gd name="connsiteX1" fmla="*/ 6086928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1025071 w 10604500"/>
              <a:gd name="connsiteY0" fmla="*/ 54429 h 4321629"/>
              <a:gd name="connsiteX1" fmla="*/ 5727699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228600 w 9808029"/>
              <a:gd name="connsiteY0" fmla="*/ 54429 h 4321629"/>
              <a:gd name="connsiteX1" fmla="*/ 4931228 w 9808029"/>
              <a:gd name="connsiteY1" fmla="*/ 0 h 4321629"/>
              <a:gd name="connsiteX2" fmla="*/ 9753600 w 9808029"/>
              <a:gd name="connsiteY2" fmla="*/ 32657 h 4321629"/>
              <a:gd name="connsiteX3" fmla="*/ 9731829 w 9808029"/>
              <a:gd name="connsiteY3" fmla="*/ 3842658 h 4321629"/>
              <a:gd name="connsiteX4" fmla="*/ 5007429 w 9808029"/>
              <a:gd name="connsiteY4" fmla="*/ 3973286 h 4321629"/>
              <a:gd name="connsiteX5" fmla="*/ 0 w 9808029"/>
              <a:gd name="connsiteY5" fmla="*/ 3668486 h 4321629"/>
              <a:gd name="connsiteX6" fmla="*/ 228600 w 9808029"/>
              <a:gd name="connsiteY6" fmla="*/ 54429 h 4321629"/>
              <a:gd name="connsiteX0" fmla="*/ 228600 w 9808029"/>
              <a:gd name="connsiteY0" fmla="*/ 54429 h 4053115"/>
              <a:gd name="connsiteX1" fmla="*/ 4931228 w 9808029"/>
              <a:gd name="connsiteY1" fmla="*/ 0 h 4053115"/>
              <a:gd name="connsiteX2" fmla="*/ 9753600 w 9808029"/>
              <a:gd name="connsiteY2" fmla="*/ 32657 h 4053115"/>
              <a:gd name="connsiteX3" fmla="*/ 9731829 w 9808029"/>
              <a:gd name="connsiteY3" fmla="*/ 3842658 h 4053115"/>
              <a:gd name="connsiteX4" fmla="*/ 5007429 w 9808029"/>
              <a:gd name="connsiteY4" fmla="*/ 3973286 h 4053115"/>
              <a:gd name="connsiteX5" fmla="*/ 0 w 9808029"/>
              <a:gd name="connsiteY5" fmla="*/ 3668486 h 4053115"/>
              <a:gd name="connsiteX6" fmla="*/ 228600 w 9808029"/>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973286 h 4053115"/>
              <a:gd name="connsiteX5" fmla="*/ 21771 w 9622972"/>
              <a:gd name="connsiteY5" fmla="*/ 3668486 h 4053115"/>
              <a:gd name="connsiteX6" fmla="*/ 43543 w 9622972"/>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124200 h 4053115"/>
              <a:gd name="connsiteX5" fmla="*/ 21771 w 9622972"/>
              <a:gd name="connsiteY5" fmla="*/ 3668486 h 4053115"/>
              <a:gd name="connsiteX6" fmla="*/ 43543 w 9622972"/>
              <a:gd name="connsiteY6" fmla="*/ 54429 h 4053115"/>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312886"/>
              <a:gd name="connsiteX1" fmla="*/ 4746171 w 9622972"/>
              <a:gd name="connsiteY1" fmla="*/ 0 h 3312886"/>
              <a:gd name="connsiteX2" fmla="*/ 9568543 w 9622972"/>
              <a:gd name="connsiteY2" fmla="*/ 32657 h 3312886"/>
              <a:gd name="connsiteX3" fmla="*/ 9546772 w 9622972"/>
              <a:gd name="connsiteY3" fmla="*/ 3254829 h 3312886"/>
              <a:gd name="connsiteX4" fmla="*/ 4822372 w 9622972"/>
              <a:gd name="connsiteY4" fmla="*/ 3124200 h 3312886"/>
              <a:gd name="connsiteX5" fmla="*/ 21771 w 9622972"/>
              <a:gd name="connsiteY5" fmla="*/ 3200400 h 3312886"/>
              <a:gd name="connsiteX6" fmla="*/ 43543 w 9622972"/>
              <a:gd name="connsiteY6" fmla="*/ 54429 h 33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2972" h="3312886">
                <a:moveTo>
                  <a:pt x="43543" y="54429"/>
                </a:moveTo>
                <a:cubicBezTo>
                  <a:pt x="968829" y="19958"/>
                  <a:pt x="4746171" y="0"/>
                  <a:pt x="4746171" y="0"/>
                </a:cubicBezTo>
                <a:lnTo>
                  <a:pt x="9568543" y="32657"/>
                </a:lnTo>
                <a:cubicBezTo>
                  <a:pt x="9622972" y="749300"/>
                  <a:pt x="9544958" y="2632529"/>
                  <a:pt x="9546772" y="3254829"/>
                </a:cubicBezTo>
                <a:cubicBezTo>
                  <a:pt x="8026401" y="3312886"/>
                  <a:pt x="6409872" y="3133271"/>
                  <a:pt x="4822372" y="3124200"/>
                </a:cubicBezTo>
                <a:cubicBezTo>
                  <a:pt x="3234872" y="3115129"/>
                  <a:pt x="1079499" y="3211286"/>
                  <a:pt x="21771" y="3200400"/>
                </a:cubicBezTo>
                <a:cubicBezTo>
                  <a:pt x="30843" y="2351314"/>
                  <a:pt x="0" y="1003300"/>
                  <a:pt x="43543" y="54429"/>
                </a:cubicBezTo>
                <a:close/>
              </a:path>
            </a:pathLst>
          </a:custGeom>
          <a:gradFill flip="none" rotWithShape="0">
            <a:gsLst>
              <a:gs pos="0">
                <a:srgbClr val="FF5D15"/>
              </a:gs>
              <a:gs pos="16000">
                <a:srgbClr val="D36103"/>
              </a:gs>
              <a:gs pos="23000">
                <a:srgbClr val="920000"/>
              </a:gs>
              <a:gs pos="66000">
                <a:srgbClr val="480808">
                  <a:alpha val="98824"/>
                </a:srgbClr>
              </a:gs>
              <a:gs pos="100000">
                <a:schemeClr val="accent2">
                  <a:alpha val="59000"/>
                </a:schemeClr>
              </a:gs>
            </a:gsLst>
            <a:lin ang="16200000" scaled="0"/>
            <a:tileRect/>
          </a:gra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6" name="TextBox 5"/>
          <p:cNvSpPr txBox="1"/>
          <p:nvPr/>
        </p:nvSpPr>
        <p:spPr>
          <a:xfrm>
            <a:off x="0" y="1701800"/>
            <a:ext cx="1841500" cy="461665"/>
          </a:xfrm>
          <a:prstGeom prst="rect">
            <a:avLst/>
          </a:prstGeom>
          <a:noFill/>
        </p:spPr>
        <p:txBody>
          <a:bodyPr wrap="square" rtlCol="0">
            <a:spAutoFit/>
          </a:bodyPr>
          <a:lstStyle/>
          <a:p>
            <a:r>
              <a:rPr lang="en-US" sz="2400" dirty="0" smtClean="0"/>
              <a:t>brittle</a:t>
            </a:r>
            <a:endParaRPr lang="en-US" sz="2400" dirty="0"/>
          </a:p>
        </p:txBody>
      </p:sp>
      <p:sp>
        <p:nvSpPr>
          <p:cNvPr id="7" name="TextBox 6"/>
          <p:cNvSpPr txBox="1"/>
          <p:nvPr/>
        </p:nvSpPr>
        <p:spPr>
          <a:xfrm>
            <a:off x="0" y="5346700"/>
            <a:ext cx="1841500" cy="461665"/>
          </a:xfrm>
          <a:prstGeom prst="rect">
            <a:avLst/>
          </a:prstGeom>
          <a:noFill/>
        </p:spPr>
        <p:txBody>
          <a:bodyPr wrap="square" rtlCol="0">
            <a:spAutoFit/>
          </a:bodyPr>
          <a:lstStyle/>
          <a:p>
            <a:r>
              <a:rPr lang="en-US" sz="2400" dirty="0" smtClean="0"/>
              <a:t>ductile</a:t>
            </a:r>
            <a:endParaRPr lang="en-US" sz="2400" dirty="0"/>
          </a:p>
        </p:txBody>
      </p:sp>
      <p:cxnSp>
        <p:nvCxnSpPr>
          <p:cNvPr id="9" name="Straight Arrow Connector 8"/>
          <p:cNvCxnSpPr/>
          <p:nvPr/>
        </p:nvCxnSpPr>
        <p:spPr bwMode="auto">
          <a:xfrm rot="5400000">
            <a:off x="-684609" y="36953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10" name="TextBox 9"/>
          <p:cNvSpPr txBox="1"/>
          <p:nvPr/>
        </p:nvSpPr>
        <p:spPr>
          <a:xfrm>
            <a:off x="1143000" y="1689100"/>
            <a:ext cx="1524000" cy="461665"/>
          </a:xfrm>
          <a:prstGeom prst="rect">
            <a:avLst/>
          </a:prstGeom>
          <a:noFill/>
        </p:spPr>
        <p:txBody>
          <a:bodyPr wrap="square" rtlCol="0">
            <a:spAutoFit/>
          </a:bodyPr>
          <a:lstStyle/>
          <a:p>
            <a:r>
              <a:rPr lang="en-US" sz="2400" dirty="0" smtClean="0"/>
              <a:t>less</a:t>
            </a:r>
            <a:endParaRPr lang="en-US" sz="2400" dirty="0"/>
          </a:p>
        </p:txBody>
      </p:sp>
      <p:sp>
        <p:nvSpPr>
          <p:cNvPr id="13" name="TextBox 12"/>
          <p:cNvSpPr txBox="1"/>
          <p:nvPr/>
        </p:nvSpPr>
        <p:spPr>
          <a:xfrm>
            <a:off x="1257300" y="5334000"/>
            <a:ext cx="1435100" cy="461665"/>
          </a:xfrm>
          <a:prstGeom prst="rect">
            <a:avLst/>
          </a:prstGeom>
          <a:noFill/>
        </p:spPr>
        <p:txBody>
          <a:bodyPr wrap="square" rtlCol="0">
            <a:spAutoFit/>
          </a:bodyPr>
          <a:lstStyle/>
          <a:p>
            <a:r>
              <a:rPr lang="en-US" sz="2400" dirty="0" smtClean="0"/>
              <a:t>more</a:t>
            </a:r>
            <a:endParaRPr lang="en-US" sz="2400" dirty="0"/>
          </a:p>
        </p:txBody>
      </p:sp>
      <p:sp>
        <p:nvSpPr>
          <p:cNvPr id="17" name="TextBox 16"/>
          <p:cNvSpPr txBox="1"/>
          <p:nvPr/>
        </p:nvSpPr>
        <p:spPr>
          <a:xfrm>
            <a:off x="6756400" y="1689100"/>
            <a:ext cx="1066800" cy="461665"/>
          </a:xfrm>
          <a:prstGeom prst="rect">
            <a:avLst/>
          </a:prstGeom>
          <a:noFill/>
        </p:spPr>
        <p:txBody>
          <a:bodyPr wrap="square" rtlCol="0">
            <a:spAutoFit/>
          </a:bodyPr>
          <a:lstStyle/>
          <a:p>
            <a:r>
              <a:rPr lang="en-US" sz="2400" dirty="0" smtClean="0"/>
              <a:t>fast</a:t>
            </a:r>
            <a:endParaRPr lang="en-US" sz="2400" dirty="0"/>
          </a:p>
        </p:txBody>
      </p:sp>
      <p:sp>
        <p:nvSpPr>
          <p:cNvPr id="18" name="TextBox 17"/>
          <p:cNvSpPr txBox="1"/>
          <p:nvPr/>
        </p:nvSpPr>
        <p:spPr>
          <a:xfrm>
            <a:off x="6756400" y="5384800"/>
            <a:ext cx="1066800" cy="461665"/>
          </a:xfrm>
          <a:prstGeom prst="rect">
            <a:avLst/>
          </a:prstGeom>
          <a:noFill/>
        </p:spPr>
        <p:txBody>
          <a:bodyPr wrap="square" rtlCol="0">
            <a:spAutoFit/>
          </a:bodyPr>
          <a:lstStyle/>
          <a:p>
            <a:r>
              <a:rPr lang="en-US" sz="2400" dirty="0" smtClean="0"/>
              <a:t>slow</a:t>
            </a:r>
            <a:endParaRPr lang="en-US" sz="2400" dirty="0"/>
          </a:p>
        </p:txBody>
      </p:sp>
      <p:sp>
        <p:nvSpPr>
          <p:cNvPr id="19" name="TextBox 18"/>
          <p:cNvSpPr txBox="1"/>
          <p:nvPr/>
        </p:nvSpPr>
        <p:spPr>
          <a:xfrm rot="16200000">
            <a:off x="-304801" y="3490267"/>
            <a:ext cx="1841500" cy="461665"/>
          </a:xfrm>
          <a:prstGeom prst="rect">
            <a:avLst/>
          </a:prstGeom>
          <a:noFill/>
        </p:spPr>
        <p:txBody>
          <a:bodyPr wrap="square" rtlCol="0">
            <a:spAutoFit/>
          </a:bodyPr>
          <a:lstStyle/>
          <a:p>
            <a:r>
              <a:rPr lang="en-US" sz="2400" dirty="0" smtClean="0"/>
              <a:t>rigidity</a:t>
            </a:r>
            <a:endParaRPr lang="en-US" sz="2400" dirty="0"/>
          </a:p>
        </p:txBody>
      </p:sp>
      <p:sp>
        <p:nvSpPr>
          <p:cNvPr id="25" name="TextBox 24"/>
          <p:cNvSpPr txBox="1"/>
          <p:nvPr/>
        </p:nvSpPr>
        <p:spPr>
          <a:xfrm rot="16200000">
            <a:off x="939799" y="3492500"/>
            <a:ext cx="1524000" cy="461665"/>
          </a:xfrm>
          <a:prstGeom prst="rect">
            <a:avLst/>
          </a:prstGeom>
          <a:noFill/>
        </p:spPr>
        <p:txBody>
          <a:bodyPr wrap="square" rtlCol="0">
            <a:spAutoFit/>
          </a:bodyPr>
          <a:lstStyle/>
          <a:p>
            <a:r>
              <a:rPr lang="en-US" sz="2400" dirty="0" smtClean="0"/>
              <a:t>density</a:t>
            </a:r>
            <a:endParaRPr lang="en-US" sz="2400" dirty="0"/>
          </a:p>
        </p:txBody>
      </p:sp>
      <p:cxnSp>
        <p:nvCxnSpPr>
          <p:cNvPr id="28" name="Straight Arrow Connector 27"/>
          <p:cNvCxnSpPr/>
          <p:nvPr/>
        </p:nvCxnSpPr>
        <p:spPr bwMode="auto">
          <a:xfrm rot="5400000">
            <a:off x="318691" y="37334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cxnSp>
        <p:nvCxnSpPr>
          <p:cNvPr id="29" name="Straight Arrow Connector 28"/>
          <p:cNvCxnSpPr/>
          <p:nvPr/>
        </p:nvCxnSpPr>
        <p:spPr bwMode="auto">
          <a:xfrm rot="5400000">
            <a:off x="5690791" y="36953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30" name="TextBox 29"/>
          <p:cNvSpPr txBox="1"/>
          <p:nvPr/>
        </p:nvSpPr>
        <p:spPr>
          <a:xfrm rot="16200000">
            <a:off x="5892802" y="3369101"/>
            <a:ext cx="2298700" cy="461665"/>
          </a:xfrm>
          <a:prstGeom prst="rect">
            <a:avLst/>
          </a:prstGeom>
          <a:noFill/>
        </p:spPr>
        <p:txBody>
          <a:bodyPr wrap="square" rtlCol="0">
            <a:spAutoFit/>
          </a:bodyPr>
          <a:lstStyle/>
          <a:p>
            <a:r>
              <a:rPr lang="en-US" sz="2400" dirty="0" smtClean="0"/>
              <a:t>cooling rate</a:t>
            </a:r>
            <a:endParaRPr lang="en-US" sz="2400" dirty="0"/>
          </a:p>
        </p:txBody>
      </p:sp>
      <p:sp>
        <p:nvSpPr>
          <p:cNvPr id="31" name="TextBox 30"/>
          <p:cNvSpPr txBox="1"/>
          <p:nvPr/>
        </p:nvSpPr>
        <p:spPr>
          <a:xfrm>
            <a:off x="7975600" y="5397500"/>
            <a:ext cx="1066800" cy="461665"/>
          </a:xfrm>
          <a:prstGeom prst="rect">
            <a:avLst/>
          </a:prstGeom>
          <a:noFill/>
        </p:spPr>
        <p:txBody>
          <a:bodyPr wrap="square" rtlCol="0">
            <a:spAutoFit/>
          </a:bodyPr>
          <a:lstStyle/>
          <a:p>
            <a:r>
              <a:rPr lang="en-US" sz="2400" dirty="0" smtClean="0"/>
              <a:t>high</a:t>
            </a:r>
            <a:endParaRPr lang="en-US" sz="2400" dirty="0"/>
          </a:p>
        </p:txBody>
      </p:sp>
      <p:cxnSp>
        <p:nvCxnSpPr>
          <p:cNvPr id="32" name="Straight Arrow Connector 31"/>
          <p:cNvCxnSpPr/>
          <p:nvPr/>
        </p:nvCxnSpPr>
        <p:spPr bwMode="auto">
          <a:xfrm rot="5400000">
            <a:off x="6909991" y="37080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33" name="TextBox 32"/>
          <p:cNvSpPr txBox="1"/>
          <p:nvPr/>
        </p:nvSpPr>
        <p:spPr>
          <a:xfrm rot="16200000">
            <a:off x="7340602" y="3197135"/>
            <a:ext cx="2298700" cy="830997"/>
          </a:xfrm>
          <a:prstGeom prst="rect">
            <a:avLst/>
          </a:prstGeom>
          <a:noFill/>
        </p:spPr>
        <p:txBody>
          <a:bodyPr wrap="square" rtlCol="0">
            <a:spAutoFit/>
          </a:bodyPr>
          <a:lstStyle/>
          <a:p>
            <a:r>
              <a:rPr lang="en-US" sz="2400" dirty="0" smtClean="0"/>
              <a:t>fractionation potential</a:t>
            </a:r>
            <a:endParaRPr lang="en-US" sz="2400" dirty="0"/>
          </a:p>
        </p:txBody>
      </p:sp>
      <p:sp>
        <p:nvSpPr>
          <p:cNvPr id="34" name="TextBox 33"/>
          <p:cNvSpPr txBox="1"/>
          <p:nvPr/>
        </p:nvSpPr>
        <p:spPr>
          <a:xfrm>
            <a:off x="7734300" y="1689100"/>
            <a:ext cx="1524000" cy="461665"/>
          </a:xfrm>
          <a:prstGeom prst="rect">
            <a:avLst/>
          </a:prstGeom>
          <a:noFill/>
        </p:spPr>
        <p:txBody>
          <a:bodyPr wrap="square" rtlCol="0">
            <a:spAutoFit/>
          </a:bodyPr>
          <a:lstStyle/>
          <a:p>
            <a:r>
              <a:rPr lang="en-US" sz="2400" dirty="0" smtClean="0"/>
              <a:t>low</a:t>
            </a:r>
            <a:endParaRPr lang="en-US" sz="2400" dirty="0"/>
          </a:p>
        </p:txBody>
      </p:sp>
      <p:sp>
        <p:nvSpPr>
          <p:cNvPr id="37" name="Freeform 36"/>
          <p:cNvSpPr/>
          <p:nvPr/>
        </p:nvSpPr>
        <p:spPr bwMode="auto">
          <a:xfrm>
            <a:off x="3766458" y="4238624"/>
            <a:ext cx="1600200" cy="2238375"/>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blipFill dpi="0" rotWithShape="1">
            <a:blip r:embed="rId4"/>
            <a:srcRect/>
            <a:tile tx="0" ty="0" sx="75000" sy="75000" flip="none" algn="ctr"/>
          </a:bli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38" name="Freeform 37"/>
          <p:cNvSpPr/>
          <p:nvPr/>
        </p:nvSpPr>
        <p:spPr bwMode="auto">
          <a:xfrm>
            <a:off x="3893437" y="3338945"/>
            <a:ext cx="1343402" cy="1728356"/>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7426"/>
              <a:gd name="connsiteX1" fmla="*/ 1283 w 660182"/>
              <a:gd name="connsiteY1" fmla="*/ 313189 h 1147426"/>
              <a:gd name="connsiteX2" fmla="*/ 243371 w 660182"/>
              <a:gd name="connsiteY2" fmla="*/ 666142 h 1147426"/>
              <a:gd name="connsiteX3" fmla="*/ 376969 w 660182"/>
              <a:gd name="connsiteY3" fmla="*/ 1144025 h 1147426"/>
              <a:gd name="connsiteX4" fmla="*/ 502174 w 660182"/>
              <a:gd name="connsiteY4" fmla="*/ 681831 h 1147426"/>
              <a:gd name="connsiteX5" fmla="*/ 660182 w 660182"/>
              <a:gd name="connsiteY5" fmla="*/ 307039 h 1147426"/>
              <a:gd name="connsiteX6" fmla="*/ 300769 w 660182"/>
              <a:gd name="connsiteY6" fmla="*/ 1025 h 1147426"/>
              <a:gd name="connsiteX0" fmla="*/ 300769 w 660182"/>
              <a:gd name="connsiteY0" fmla="*/ 1025 h 1164291"/>
              <a:gd name="connsiteX1" fmla="*/ 1283 w 660182"/>
              <a:gd name="connsiteY1" fmla="*/ 313189 h 1164291"/>
              <a:gd name="connsiteX2" fmla="*/ 243371 w 660182"/>
              <a:gd name="connsiteY2" fmla="*/ 666142 h 1164291"/>
              <a:gd name="connsiteX3" fmla="*/ 376969 w 660182"/>
              <a:gd name="connsiteY3" fmla="*/ 1144025 h 1164291"/>
              <a:gd name="connsiteX4" fmla="*/ 502174 w 660182"/>
              <a:gd name="connsiteY4" fmla="*/ 681831 h 1164291"/>
              <a:gd name="connsiteX5" fmla="*/ 660182 w 660182"/>
              <a:gd name="connsiteY5" fmla="*/ 307039 h 1164291"/>
              <a:gd name="connsiteX6" fmla="*/ 300769 w 660182"/>
              <a:gd name="connsiteY6" fmla="*/ 1025 h 1164291"/>
              <a:gd name="connsiteX0" fmla="*/ 300769 w 660182"/>
              <a:gd name="connsiteY0" fmla="*/ 1025 h 1164291"/>
              <a:gd name="connsiteX1" fmla="*/ 1283 w 660182"/>
              <a:gd name="connsiteY1" fmla="*/ 313189 h 1164291"/>
              <a:gd name="connsiteX2" fmla="*/ 146663 w 660182"/>
              <a:gd name="connsiteY2" fmla="*/ 666142 h 1164291"/>
              <a:gd name="connsiteX3" fmla="*/ 376969 w 660182"/>
              <a:gd name="connsiteY3" fmla="*/ 1144025 h 1164291"/>
              <a:gd name="connsiteX4" fmla="*/ 502174 w 660182"/>
              <a:gd name="connsiteY4" fmla="*/ 681831 h 1164291"/>
              <a:gd name="connsiteX5" fmla="*/ 660182 w 660182"/>
              <a:gd name="connsiteY5" fmla="*/ 307039 h 1164291"/>
              <a:gd name="connsiteX6" fmla="*/ 300769 w 660182"/>
              <a:gd name="connsiteY6" fmla="*/ 1025 h 1164291"/>
              <a:gd name="connsiteX0" fmla="*/ 300769 w 660182"/>
              <a:gd name="connsiteY0" fmla="*/ 1025 h 1310456"/>
              <a:gd name="connsiteX1" fmla="*/ 1283 w 660182"/>
              <a:gd name="connsiteY1" fmla="*/ 459354 h 1310456"/>
              <a:gd name="connsiteX2" fmla="*/ 146663 w 660182"/>
              <a:gd name="connsiteY2" fmla="*/ 812307 h 1310456"/>
              <a:gd name="connsiteX3" fmla="*/ 376969 w 660182"/>
              <a:gd name="connsiteY3" fmla="*/ 1290190 h 1310456"/>
              <a:gd name="connsiteX4" fmla="*/ 502174 w 660182"/>
              <a:gd name="connsiteY4" fmla="*/ 827996 h 1310456"/>
              <a:gd name="connsiteX5" fmla="*/ 660182 w 660182"/>
              <a:gd name="connsiteY5" fmla="*/ 453204 h 1310456"/>
              <a:gd name="connsiteX6" fmla="*/ 300769 w 660182"/>
              <a:gd name="connsiteY6" fmla="*/ 1025 h 1310456"/>
              <a:gd name="connsiteX0" fmla="*/ 300769 w 660182"/>
              <a:gd name="connsiteY0" fmla="*/ 0 h 1309431"/>
              <a:gd name="connsiteX1" fmla="*/ 1283 w 660182"/>
              <a:gd name="connsiteY1" fmla="*/ 458329 h 1309431"/>
              <a:gd name="connsiteX2" fmla="*/ 146663 w 660182"/>
              <a:gd name="connsiteY2" fmla="*/ 811282 h 1309431"/>
              <a:gd name="connsiteX3" fmla="*/ 376969 w 660182"/>
              <a:gd name="connsiteY3" fmla="*/ 1289165 h 1309431"/>
              <a:gd name="connsiteX4" fmla="*/ 502174 w 660182"/>
              <a:gd name="connsiteY4" fmla="*/ 826971 h 1309431"/>
              <a:gd name="connsiteX5" fmla="*/ 660182 w 660182"/>
              <a:gd name="connsiteY5" fmla="*/ 452179 h 1309431"/>
              <a:gd name="connsiteX6" fmla="*/ 300769 w 660182"/>
              <a:gd name="connsiteY6" fmla="*/ 0 h 1309431"/>
              <a:gd name="connsiteX0" fmla="*/ 300769 w 660182"/>
              <a:gd name="connsiteY0" fmla="*/ 17890 h 1327321"/>
              <a:gd name="connsiteX1" fmla="*/ 1283 w 660182"/>
              <a:gd name="connsiteY1" fmla="*/ 476219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470069 h 1327321"/>
              <a:gd name="connsiteX6" fmla="*/ 300769 w 660182"/>
              <a:gd name="connsiteY6" fmla="*/ 17890 h 1327321"/>
              <a:gd name="connsiteX0" fmla="*/ 300769 w 660182"/>
              <a:gd name="connsiteY0" fmla="*/ 17890 h 1327321"/>
              <a:gd name="connsiteX1" fmla="*/ 1283 w 660182"/>
              <a:gd name="connsiteY1" fmla="*/ 476219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368878 h 1327321"/>
              <a:gd name="connsiteX6" fmla="*/ 300769 w 660182"/>
              <a:gd name="connsiteY6" fmla="*/ 17890 h 1327321"/>
              <a:gd name="connsiteX0" fmla="*/ 300769 w 660182"/>
              <a:gd name="connsiteY0" fmla="*/ 17890 h 1327321"/>
              <a:gd name="connsiteX1" fmla="*/ 1283 w 660182"/>
              <a:gd name="connsiteY1" fmla="*/ 363785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368878 h 1327321"/>
              <a:gd name="connsiteX6" fmla="*/ 300769 w 660182"/>
              <a:gd name="connsiteY6" fmla="*/ 17890 h 1327321"/>
              <a:gd name="connsiteX0" fmla="*/ 335028 w 694441"/>
              <a:gd name="connsiteY0" fmla="*/ 17890 h 1327321"/>
              <a:gd name="connsiteX1" fmla="*/ 35542 w 694441"/>
              <a:gd name="connsiteY1" fmla="*/ 363785 h 1327321"/>
              <a:gd name="connsiteX2" fmla="*/ 180922 w 694441"/>
              <a:gd name="connsiteY2" fmla="*/ 829172 h 1327321"/>
              <a:gd name="connsiteX3" fmla="*/ 411228 w 694441"/>
              <a:gd name="connsiteY3" fmla="*/ 1307055 h 1327321"/>
              <a:gd name="connsiteX4" fmla="*/ 536433 w 694441"/>
              <a:gd name="connsiteY4" fmla="*/ 844861 h 1327321"/>
              <a:gd name="connsiteX5" fmla="*/ 694441 w 694441"/>
              <a:gd name="connsiteY5" fmla="*/ 368878 h 1327321"/>
              <a:gd name="connsiteX6" fmla="*/ 335028 w 694441"/>
              <a:gd name="connsiteY6" fmla="*/ 17890 h 1327321"/>
              <a:gd name="connsiteX0" fmla="*/ 335028 w 710172"/>
              <a:gd name="connsiteY0" fmla="*/ 17890 h 1307055"/>
              <a:gd name="connsiteX1" fmla="*/ 35542 w 710172"/>
              <a:gd name="connsiteY1" fmla="*/ 363785 h 1307055"/>
              <a:gd name="connsiteX2" fmla="*/ 180922 w 710172"/>
              <a:gd name="connsiteY2" fmla="*/ 829172 h 1307055"/>
              <a:gd name="connsiteX3" fmla="*/ 411228 w 710172"/>
              <a:gd name="connsiteY3" fmla="*/ 1307055 h 1307055"/>
              <a:gd name="connsiteX4" fmla="*/ 536433 w 710172"/>
              <a:gd name="connsiteY4" fmla="*/ 844861 h 1307055"/>
              <a:gd name="connsiteX5" fmla="*/ 694441 w 710172"/>
              <a:gd name="connsiteY5" fmla="*/ 368878 h 1307055"/>
              <a:gd name="connsiteX6" fmla="*/ 335028 w 710172"/>
              <a:gd name="connsiteY6" fmla="*/ 17890 h 1307055"/>
              <a:gd name="connsiteX0" fmla="*/ 335028 w 710172"/>
              <a:gd name="connsiteY0" fmla="*/ 17890 h 1307055"/>
              <a:gd name="connsiteX1" fmla="*/ 35542 w 710172"/>
              <a:gd name="connsiteY1" fmla="*/ 363785 h 1307055"/>
              <a:gd name="connsiteX2" fmla="*/ 240435 w 710172"/>
              <a:gd name="connsiteY2" fmla="*/ 643655 h 1307055"/>
              <a:gd name="connsiteX3" fmla="*/ 411228 w 710172"/>
              <a:gd name="connsiteY3" fmla="*/ 1307055 h 1307055"/>
              <a:gd name="connsiteX4" fmla="*/ 536433 w 710172"/>
              <a:gd name="connsiteY4" fmla="*/ 844861 h 1307055"/>
              <a:gd name="connsiteX5" fmla="*/ 694441 w 710172"/>
              <a:gd name="connsiteY5" fmla="*/ 368878 h 1307055"/>
              <a:gd name="connsiteX6" fmla="*/ 335028 w 710172"/>
              <a:gd name="connsiteY6" fmla="*/ 17890 h 1307055"/>
              <a:gd name="connsiteX0" fmla="*/ 335028 w 710172"/>
              <a:gd name="connsiteY0" fmla="*/ 17890 h 1307055"/>
              <a:gd name="connsiteX1" fmla="*/ 35542 w 710172"/>
              <a:gd name="connsiteY1" fmla="*/ 363785 h 1307055"/>
              <a:gd name="connsiteX2" fmla="*/ 240435 w 710172"/>
              <a:gd name="connsiteY2" fmla="*/ 643655 h 1307055"/>
              <a:gd name="connsiteX3" fmla="*/ 411228 w 710172"/>
              <a:gd name="connsiteY3" fmla="*/ 1307055 h 1307055"/>
              <a:gd name="connsiteX4" fmla="*/ 536433 w 710172"/>
              <a:gd name="connsiteY4" fmla="*/ 636857 h 1307055"/>
              <a:gd name="connsiteX5" fmla="*/ 694441 w 710172"/>
              <a:gd name="connsiteY5" fmla="*/ 368878 h 1307055"/>
              <a:gd name="connsiteX6" fmla="*/ 335028 w 710172"/>
              <a:gd name="connsiteY6" fmla="*/ 17890 h 1307055"/>
              <a:gd name="connsiteX0" fmla="*/ 335028 w 710172"/>
              <a:gd name="connsiteY0" fmla="*/ 17890 h 1402625"/>
              <a:gd name="connsiteX1" fmla="*/ 35542 w 710172"/>
              <a:gd name="connsiteY1" fmla="*/ 459355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464448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464448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21331"/>
              <a:gd name="connsiteY0" fmla="*/ 17890 h 1402625"/>
              <a:gd name="connsiteX1" fmla="*/ 83896 w 721331"/>
              <a:gd name="connsiteY1" fmla="*/ 380651 h 1402625"/>
              <a:gd name="connsiteX2" fmla="*/ 296228 w 721331"/>
              <a:gd name="connsiteY2" fmla="*/ 739225 h 1402625"/>
              <a:gd name="connsiteX3" fmla="*/ 411228 w 721331"/>
              <a:gd name="connsiteY3" fmla="*/ 1402625 h 1402625"/>
              <a:gd name="connsiteX4" fmla="*/ 491798 w 721331"/>
              <a:gd name="connsiteY4" fmla="*/ 732427 h 1402625"/>
              <a:gd name="connsiteX5" fmla="*/ 642368 w 721331"/>
              <a:gd name="connsiteY5" fmla="*/ 363257 h 1402625"/>
              <a:gd name="connsiteX6" fmla="*/ 335028 w 721331"/>
              <a:gd name="connsiteY6" fmla="*/ 17890 h 140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331" h="1402625">
                <a:moveTo>
                  <a:pt x="335028" y="17890"/>
                </a:moveTo>
                <a:cubicBezTo>
                  <a:pt x="225212" y="18915"/>
                  <a:pt x="86333" y="90034"/>
                  <a:pt x="83896" y="380651"/>
                </a:cubicBezTo>
                <a:cubicBezTo>
                  <a:pt x="99749" y="547460"/>
                  <a:pt x="295220" y="619709"/>
                  <a:pt x="296228" y="739225"/>
                </a:cubicBezTo>
                <a:cubicBezTo>
                  <a:pt x="310178" y="807492"/>
                  <a:pt x="0" y="1304835"/>
                  <a:pt x="411228" y="1402625"/>
                </a:cubicBezTo>
                <a:cubicBezTo>
                  <a:pt x="721331" y="1282349"/>
                  <a:pt x="519400" y="915331"/>
                  <a:pt x="491798" y="732427"/>
                </a:cubicBezTo>
                <a:cubicBezTo>
                  <a:pt x="478377" y="550179"/>
                  <a:pt x="632783" y="554036"/>
                  <a:pt x="642368" y="363257"/>
                </a:cubicBezTo>
                <a:cubicBezTo>
                  <a:pt x="639397" y="142846"/>
                  <a:pt x="563870" y="0"/>
                  <a:pt x="335028" y="17890"/>
                </a:cubicBezTo>
                <a:close/>
              </a:path>
            </a:pathLst>
          </a:custGeom>
          <a:blipFill dpi="0" rotWithShape="1">
            <a:blip r:embed="rId5"/>
            <a:srcRect/>
            <a:tile tx="0" ty="0" sx="15000" sy="15000" flip="none" algn="ctr"/>
          </a:bli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39" name="Freeform 38"/>
          <p:cNvSpPr/>
          <p:nvPr/>
        </p:nvSpPr>
        <p:spPr bwMode="auto">
          <a:xfrm>
            <a:off x="3942029" y="4175704"/>
            <a:ext cx="1294001" cy="904298"/>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7426"/>
              <a:gd name="connsiteX1" fmla="*/ 1283 w 660182"/>
              <a:gd name="connsiteY1" fmla="*/ 313189 h 1147426"/>
              <a:gd name="connsiteX2" fmla="*/ 243371 w 660182"/>
              <a:gd name="connsiteY2" fmla="*/ 666142 h 1147426"/>
              <a:gd name="connsiteX3" fmla="*/ 376969 w 660182"/>
              <a:gd name="connsiteY3" fmla="*/ 1144025 h 1147426"/>
              <a:gd name="connsiteX4" fmla="*/ 502174 w 660182"/>
              <a:gd name="connsiteY4" fmla="*/ 681831 h 1147426"/>
              <a:gd name="connsiteX5" fmla="*/ 660182 w 660182"/>
              <a:gd name="connsiteY5" fmla="*/ 307039 h 1147426"/>
              <a:gd name="connsiteX6" fmla="*/ 300769 w 660182"/>
              <a:gd name="connsiteY6" fmla="*/ 1025 h 1147426"/>
              <a:gd name="connsiteX0" fmla="*/ 300769 w 660182"/>
              <a:gd name="connsiteY0" fmla="*/ 1025 h 1164291"/>
              <a:gd name="connsiteX1" fmla="*/ 1283 w 660182"/>
              <a:gd name="connsiteY1" fmla="*/ 313189 h 1164291"/>
              <a:gd name="connsiteX2" fmla="*/ 243371 w 660182"/>
              <a:gd name="connsiteY2" fmla="*/ 666142 h 1164291"/>
              <a:gd name="connsiteX3" fmla="*/ 376969 w 660182"/>
              <a:gd name="connsiteY3" fmla="*/ 1144025 h 1164291"/>
              <a:gd name="connsiteX4" fmla="*/ 502174 w 660182"/>
              <a:gd name="connsiteY4" fmla="*/ 681831 h 1164291"/>
              <a:gd name="connsiteX5" fmla="*/ 660182 w 660182"/>
              <a:gd name="connsiteY5" fmla="*/ 307039 h 1164291"/>
              <a:gd name="connsiteX6" fmla="*/ 300769 w 660182"/>
              <a:gd name="connsiteY6" fmla="*/ 1025 h 1164291"/>
              <a:gd name="connsiteX0" fmla="*/ 300769 w 660182"/>
              <a:gd name="connsiteY0" fmla="*/ 1025 h 1164291"/>
              <a:gd name="connsiteX1" fmla="*/ 1283 w 660182"/>
              <a:gd name="connsiteY1" fmla="*/ 313189 h 1164291"/>
              <a:gd name="connsiteX2" fmla="*/ 146663 w 660182"/>
              <a:gd name="connsiteY2" fmla="*/ 666142 h 1164291"/>
              <a:gd name="connsiteX3" fmla="*/ 376969 w 660182"/>
              <a:gd name="connsiteY3" fmla="*/ 1144025 h 1164291"/>
              <a:gd name="connsiteX4" fmla="*/ 502174 w 660182"/>
              <a:gd name="connsiteY4" fmla="*/ 681831 h 1164291"/>
              <a:gd name="connsiteX5" fmla="*/ 660182 w 660182"/>
              <a:gd name="connsiteY5" fmla="*/ 307039 h 1164291"/>
              <a:gd name="connsiteX6" fmla="*/ 300769 w 660182"/>
              <a:gd name="connsiteY6" fmla="*/ 1025 h 1164291"/>
              <a:gd name="connsiteX0" fmla="*/ 300769 w 660182"/>
              <a:gd name="connsiteY0" fmla="*/ 1025 h 1310456"/>
              <a:gd name="connsiteX1" fmla="*/ 1283 w 660182"/>
              <a:gd name="connsiteY1" fmla="*/ 459354 h 1310456"/>
              <a:gd name="connsiteX2" fmla="*/ 146663 w 660182"/>
              <a:gd name="connsiteY2" fmla="*/ 812307 h 1310456"/>
              <a:gd name="connsiteX3" fmla="*/ 376969 w 660182"/>
              <a:gd name="connsiteY3" fmla="*/ 1290190 h 1310456"/>
              <a:gd name="connsiteX4" fmla="*/ 502174 w 660182"/>
              <a:gd name="connsiteY4" fmla="*/ 827996 h 1310456"/>
              <a:gd name="connsiteX5" fmla="*/ 660182 w 660182"/>
              <a:gd name="connsiteY5" fmla="*/ 453204 h 1310456"/>
              <a:gd name="connsiteX6" fmla="*/ 300769 w 660182"/>
              <a:gd name="connsiteY6" fmla="*/ 1025 h 1310456"/>
              <a:gd name="connsiteX0" fmla="*/ 300769 w 660182"/>
              <a:gd name="connsiteY0" fmla="*/ 0 h 1309431"/>
              <a:gd name="connsiteX1" fmla="*/ 1283 w 660182"/>
              <a:gd name="connsiteY1" fmla="*/ 458329 h 1309431"/>
              <a:gd name="connsiteX2" fmla="*/ 146663 w 660182"/>
              <a:gd name="connsiteY2" fmla="*/ 811282 h 1309431"/>
              <a:gd name="connsiteX3" fmla="*/ 376969 w 660182"/>
              <a:gd name="connsiteY3" fmla="*/ 1289165 h 1309431"/>
              <a:gd name="connsiteX4" fmla="*/ 502174 w 660182"/>
              <a:gd name="connsiteY4" fmla="*/ 826971 h 1309431"/>
              <a:gd name="connsiteX5" fmla="*/ 660182 w 660182"/>
              <a:gd name="connsiteY5" fmla="*/ 452179 h 1309431"/>
              <a:gd name="connsiteX6" fmla="*/ 300769 w 660182"/>
              <a:gd name="connsiteY6" fmla="*/ 0 h 1309431"/>
              <a:gd name="connsiteX0" fmla="*/ 300769 w 660182"/>
              <a:gd name="connsiteY0" fmla="*/ 17890 h 1327321"/>
              <a:gd name="connsiteX1" fmla="*/ 1283 w 660182"/>
              <a:gd name="connsiteY1" fmla="*/ 476219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470069 h 1327321"/>
              <a:gd name="connsiteX6" fmla="*/ 300769 w 660182"/>
              <a:gd name="connsiteY6" fmla="*/ 17890 h 1327321"/>
              <a:gd name="connsiteX0" fmla="*/ 300769 w 660182"/>
              <a:gd name="connsiteY0" fmla="*/ 17890 h 1327321"/>
              <a:gd name="connsiteX1" fmla="*/ 1283 w 660182"/>
              <a:gd name="connsiteY1" fmla="*/ 476219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368878 h 1327321"/>
              <a:gd name="connsiteX6" fmla="*/ 300769 w 660182"/>
              <a:gd name="connsiteY6" fmla="*/ 17890 h 1327321"/>
              <a:gd name="connsiteX0" fmla="*/ 300769 w 660182"/>
              <a:gd name="connsiteY0" fmla="*/ 17890 h 1327321"/>
              <a:gd name="connsiteX1" fmla="*/ 1283 w 660182"/>
              <a:gd name="connsiteY1" fmla="*/ 363785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368878 h 1327321"/>
              <a:gd name="connsiteX6" fmla="*/ 300769 w 660182"/>
              <a:gd name="connsiteY6" fmla="*/ 17890 h 1327321"/>
              <a:gd name="connsiteX0" fmla="*/ 335028 w 694441"/>
              <a:gd name="connsiteY0" fmla="*/ 17890 h 1327321"/>
              <a:gd name="connsiteX1" fmla="*/ 35542 w 694441"/>
              <a:gd name="connsiteY1" fmla="*/ 363785 h 1327321"/>
              <a:gd name="connsiteX2" fmla="*/ 180922 w 694441"/>
              <a:gd name="connsiteY2" fmla="*/ 829172 h 1327321"/>
              <a:gd name="connsiteX3" fmla="*/ 411228 w 694441"/>
              <a:gd name="connsiteY3" fmla="*/ 1307055 h 1327321"/>
              <a:gd name="connsiteX4" fmla="*/ 536433 w 694441"/>
              <a:gd name="connsiteY4" fmla="*/ 844861 h 1327321"/>
              <a:gd name="connsiteX5" fmla="*/ 694441 w 694441"/>
              <a:gd name="connsiteY5" fmla="*/ 368878 h 1327321"/>
              <a:gd name="connsiteX6" fmla="*/ 335028 w 694441"/>
              <a:gd name="connsiteY6" fmla="*/ 17890 h 1327321"/>
              <a:gd name="connsiteX0" fmla="*/ 335028 w 710172"/>
              <a:gd name="connsiteY0" fmla="*/ 17890 h 1307055"/>
              <a:gd name="connsiteX1" fmla="*/ 35542 w 710172"/>
              <a:gd name="connsiteY1" fmla="*/ 363785 h 1307055"/>
              <a:gd name="connsiteX2" fmla="*/ 180922 w 710172"/>
              <a:gd name="connsiteY2" fmla="*/ 829172 h 1307055"/>
              <a:gd name="connsiteX3" fmla="*/ 411228 w 710172"/>
              <a:gd name="connsiteY3" fmla="*/ 1307055 h 1307055"/>
              <a:gd name="connsiteX4" fmla="*/ 536433 w 710172"/>
              <a:gd name="connsiteY4" fmla="*/ 844861 h 1307055"/>
              <a:gd name="connsiteX5" fmla="*/ 694441 w 710172"/>
              <a:gd name="connsiteY5" fmla="*/ 368878 h 1307055"/>
              <a:gd name="connsiteX6" fmla="*/ 335028 w 710172"/>
              <a:gd name="connsiteY6" fmla="*/ 17890 h 1307055"/>
              <a:gd name="connsiteX0" fmla="*/ 335028 w 710172"/>
              <a:gd name="connsiteY0" fmla="*/ 17890 h 1307055"/>
              <a:gd name="connsiteX1" fmla="*/ 35542 w 710172"/>
              <a:gd name="connsiteY1" fmla="*/ 363785 h 1307055"/>
              <a:gd name="connsiteX2" fmla="*/ 240435 w 710172"/>
              <a:gd name="connsiteY2" fmla="*/ 643655 h 1307055"/>
              <a:gd name="connsiteX3" fmla="*/ 411228 w 710172"/>
              <a:gd name="connsiteY3" fmla="*/ 1307055 h 1307055"/>
              <a:gd name="connsiteX4" fmla="*/ 536433 w 710172"/>
              <a:gd name="connsiteY4" fmla="*/ 844861 h 1307055"/>
              <a:gd name="connsiteX5" fmla="*/ 694441 w 710172"/>
              <a:gd name="connsiteY5" fmla="*/ 368878 h 1307055"/>
              <a:gd name="connsiteX6" fmla="*/ 335028 w 710172"/>
              <a:gd name="connsiteY6" fmla="*/ 17890 h 1307055"/>
              <a:gd name="connsiteX0" fmla="*/ 335028 w 710172"/>
              <a:gd name="connsiteY0" fmla="*/ 17890 h 1307055"/>
              <a:gd name="connsiteX1" fmla="*/ 35542 w 710172"/>
              <a:gd name="connsiteY1" fmla="*/ 363785 h 1307055"/>
              <a:gd name="connsiteX2" fmla="*/ 240435 w 710172"/>
              <a:gd name="connsiteY2" fmla="*/ 643655 h 1307055"/>
              <a:gd name="connsiteX3" fmla="*/ 411228 w 710172"/>
              <a:gd name="connsiteY3" fmla="*/ 1307055 h 1307055"/>
              <a:gd name="connsiteX4" fmla="*/ 536433 w 710172"/>
              <a:gd name="connsiteY4" fmla="*/ 636857 h 1307055"/>
              <a:gd name="connsiteX5" fmla="*/ 694441 w 710172"/>
              <a:gd name="connsiteY5" fmla="*/ 368878 h 1307055"/>
              <a:gd name="connsiteX6" fmla="*/ 335028 w 710172"/>
              <a:gd name="connsiteY6" fmla="*/ 17890 h 1307055"/>
              <a:gd name="connsiteX0" fmla="*/ 335028 w 710172"/>
              <a:gd name="connsiteY0" fmla="*/ 17890 h 1402625"/>
              <a:gd name="connsiteX1" fmla="*/ 35542 w 710172"/>
              <a:gd name="connsiteY1" fmla="*/ 459355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464448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464448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21331"/>
              <a:gd name="connsiteY0" fmla="*/ 17890 h 1402625"/>
              <a:gd name="connsiteX1" fmla="*/ 83896 w 721331"/>
              <a:gd name="connsiteY1" fmla="*/ 380651 h 1402625"/>
              <a:gd name="connsiteX2" fmla="*/ 296228 w 721331"/>
              <a:gd name="connsiteY2" fmla="*/ 739225 h 1402625"/>
              <a:gd name="connsiteX3" fmla="*/ 411228 w 721331"/>
              <a:gd name="connsiteY3" fmla="*/ 1402625 h 1402625"/>
              <a:gd name="connsiteX4" fmla="*/ 491798 w 721331"/>
              <a:gd name="connsiteY4" fmla="*/ 732427 h 1402625"/>
              <a:gd name="connsiteX5" fmla="*/ 642368 w 721331"/>
              <a:gd name="connsiteY5" fmla="*/ 363257 h 1402625"/>
              <a:gd name="connsiteX6" fmla="*/ 335028 w 721331"/>
              <a:gd name="connsiteY6" fmla="*/ 17890 h 1402625"/>
              <a:gd name="connsiteX0" fmla="*/ 642368 w 721331"/>
              <a:gd name="connsiteY0" fmla="*/ 58629 h 1097997"/>
              <a:gd name="connsiteX1" fmla="*/ 83896 w 721331"/>
              <a:gd name="connsiteY1" fmla="*/ 76023 h 1097997"/>
              <a:gd name="connsiteX2" fmla="*/ 296228 w 721331"/>
              <a:gd name="connsiteY2" fmla="*/ 434597 h 1097997"/>
              <a:gd name="connsiteX3" fmla="*/ 411228 w 721331"/>
              <a:gd name="connsiteY3" fmla="*/ 1097997 h 1097997"/>
              <a:gd name="connsiteX4" fmla="*/ 491798 w 721331"/>
              <a:gd name="connsiteY4" fmla="*/ 427799 h 1097997"/>
              <a:gd name="connsiteX5" fmla="*/ 642368 w 721331"/>
              <a:gd name="connsiteY5" fmla="*/ 58629 h 1097997"/>
              <a:gd name="connsiteX0" fmla="*/ 491798 w 721331"/>
              <a:gd name="connsiteY0" fmla="*/ 352909 h 1023107"/>
              <a:gd name="connsiteX1" fmla="*/ 83896 w 721331"/>
              <a:gd name="connsiteY1" fmla="*/ 1133 h 1023107"/>
              <a:gd name="connsiteX2" fmla="*/ 296228 w 721331"/>
              <a:gd name="connsiteY2" fmla="*/ 359707 h 1023107"/>
              <a:gd name="connsiteX3" fmla="*/ 411228 w 721331"/>
              <a:gd name="connsiteY3" fmla="*/ 1023107 h 1023107"/>
              <a:gd name="connsiteX4" fmla="*/ 491798 w 721331"/>
              <a:gd name="connsiteY4" fmla="*/ 352909 h 1023107"/>
              <a:gd name="connsiteX0" fmla="*/ 491798 w 721331"/>
              <a:gd name="connsiteY0" fmla="*/ 110567 h 780765"/>
              <a:gd name="connsiteX1" fmla="*/ 296228 w 721331"/>
              <a:gd name="connsiteY1" fmla="*/ 117365 h 780765"/>
              <a:gd name="connsiteX2" fmla="*/ 411228 w 721331"/>
              <a:gd name="connsiteY2" fmla="*/ 780765 h 780765"/>
              <a:gd name="connsiteX3" fmla="*/ 491798 w 721331"/>
              <a:gd name="connsiteY3" fmla="*/ 110567 h 780765"/>
              <a:gd name="connsiteX0" fmla="*/ 491798 w 721331"/>
              <a:gd name="connsiteY0" fmla="*/ 110567 h 780765"/>
              <a:gd name="connsiteX1" fmla="*/ 296228 w 721331"/>
              <a:gd name="connsiteY1" fmla="*/ 117365 h 780765"/>
              <a:gd name="connsiteX2" fmla="*/ 411228 w 721331"/>
              <a:gd name="connsiteY2" fmla="*/ 780765 h 780765"/>
              <a:gd name="connsiteX3" fmla="*/ 491798 w 721331"/>
              <a:gd name="connsiteY3" fmla="*/ 110567 h 780765"/>
              <a:gd name="connsiteX0" fmla="*/ 491798 w 721331"/>
              <a:gd name="connsiteY0" fmla="*/ 110567 h 780765"/>
              <a:gd name="connsiteX1" fmla="*/ 296228 w 721331"/>
              <a:gd name="connsiteY1" fmla="*/ 117365 h 780765"/>
              <a:gd name="connsiteX2" fmla="*/ 411228 w 721331"/>
              <a:gd name="connsiteY2" fmla="*/ 780765 h 780765"/>
              <a:gd name="connsiteX3" fmla="*/ 491798 w 721331"/>
              <a:gd name="connsiteY3" fmla="*/ 110567 h 780765"/>
              <a:gd name="connsiteX0" fmla="*/ 491798 w 721331"/>
              <a:gd name="connsiteY0" fmla="*/ 110567 h 780765"/>
              <a:gd name="connsiteX1" fmla="*/ 296228 w 721331"/>
              <a:gd name="connsiteY1" fmla="*/ 117365 h 780765"/>
              <a:gd name="connsiteX2" fmla="*/ 411228 w 721331"/>
              <a:gd name="connsiteY2" fmla="*/ 780765 h 780765"/>
              <a:gd name="connsiteX3" fmla="*/ 491798 w 721331"/>
              <a:gd name="connsiteY3" fmla="*/ 110567 h 780765"/>
              <a:gd name="connsiteX0" fmla="*/ 491798 w 721331"/>
              <a:gd name="connsiteY0" fmla="*/ 89442 h 759640"/>
              <a:gd name="connsiteX1" fmla="*/ 296228 w 721331"/>
              <a:gd name="connsiteY1" fmla="*/ 96240 h 759640"/>
              <a:gd name="connsiteX2" fmla="*/ 411228 w 721331"/>
              <a:gd name="connsiteY2" fmla="*/ 759640 h 759640"/>
              <a:gd name="connsiteX3" fmla="*/ 491798 w 721331"/>
              <a:gd name="connsiteY3" fmla="*/ 89442 h 759640"/>
              <a:gd name="connsiteX0" fmla="*/ 491798 w 721331"/>
              <a:gd name="connsiteY0" fmla="*/ 89442 h 759640"/>
              <a:gd name="connsiteX1" fmla="*/ 296228 w 721331"/>
              <a:gd name="connsiteY1" fmla="*/ 96240 h 759640"/>
              <a:gd name="connsiteX2" fmla="*/ 411228 w 721331"/>
              <a:gd name="connsiteY2" fmla="*/ 759640 h 759640"/>
              <a:gd name="connsiteX3" fmla="*/ 491798 w 721331"/>
              <a:gd name="connsiteY3" fmla="*/ 89442 h 759640"/>
              <a:gd name="connsiteX0" fmla="*/ 491798 w 721331"/>
              <a:gd name="connsiteY0" fmla="*/ 89442 h 759640"/>
              <a:gd name="connsiteX1" fmla="*/ 296228 w 721331"/>
              <a:gd name="connsiteY1" fmla="*/ 96240 h 759640"/>
              <a:gd name="connsiteX2" fmla="*/ 411228 w 721331"/>
              <a:gd name="connsiteY2" fmla="*/ 759640 h 759640"/>
              <a:gd name="connsiteX3" fmla="*/ 491798 w 721331"/>
              <a:gd name="connsiteY3" fmla="*/ 89442 h 759640"/>
              <a:gd name="connsiteX0" fmla="*/ 491798 w 721331"/>
              <a:gd name="connsiteY0" fmla="*/ 89442 h 759640"/>
              <a:gd name="connsiteX1" fmla="*/ 296228 w 721331"/>
              <a:gd name="connsiteY1" fmla="*/ 96240 h 759640"/>
              <a:gd name="connsiteX2" fmla="*/ 411228 w 721331"/>
              <a:gd name="connsiteY2" fmla="*/ 759640 h 759640"/>
              <a:gd name="connsiteX3" fmla="*/ 491798 w 721331"/>
              <a:gd name="connsiteY3" fmla="*/ 89442 h 759640"/>
              <a:gd name="connsiteX0" fmla="*/ 491798 w 721331"/>
              <a:gd name="connsiteY0" fmla="*/ 156434 h 759640"/>
              <a:gd name="connsiteX1" fmla="*/ 296228 w 721331"/>
              <a:gd name="connsiteY1" fmla="*/ 96240 h 759640"/>
              <a:gd name="connsiteX2" fmla="*/ 411228 w 721331"/>
              <a:gd name="connsiteY2" fmla="*/ 759640 h 759640"/>
              <a:gd name="connsiteX3" fmla="*/ 491798 w 721331"/>
              <a:gd name="connsiteY3" fmla="*/ 156434 h 759640"/>
              <a:gd name="connsiteX0" fmla="*/ 491798 w 721331"/>
              <a:gd name="connsiteY0" fmla="*/ 156434 h 759640"/>
              <a:gd name="connsiteX1" fmla="*/ 296228 w 721331"/>
              <a:gd name="connsiteY1" fmla="*/ 96240 h 759640"/>
              <a:gd name="connsiteX2" fmla="*/ 411228 w 721331"/>
              <a:gd name="connsiteY2" fmla="*/ 759640 h 759640"/>
              <a:gd name="connsiteX3" fmla="*/ 491798 w 721331"/>
              <a:gd name="connsiteY3" fmla="*/ 156434 h 759640"/>
              <a:gd name="connsiteX0" fmla="*/ 491798 w 721331"/>
              <a:gd name="connsiteY0" fmla="*/ 156434 h 759640"/>
              <a:gd name="connsiteX1" fmla="*/ 296228 w 721331"/>
              <a:gd name="connsiteY1" fmla="*/ 96240 h 759640"/>
              <a:gd name="connsiteX2" fmla="*/ 411228 w 721331"/>
              <a:gd name="connsiteY2" fmla="*/ 759640 h 759640"/>
              <a:gd name="connsiteX3" fmla="*/ 491798 w 721331"/>
              <a:gd name="connsiteY3" fmla="*/ 156434 h 759640"/>
              <a:gd name="connsiteX0" fmla="*/ 491798 w 721331"/>
              <a:gd name="connsiteY0" fmla="*/ 95108 h 698314"/>
              <a:gd name="connsiteX1" fmla="*/ 255313 w 721331"/>
              <a:gd name="connsiteY1" fmla="*/ 117367 h 698314"/>
              <a:gd name="connsiteX2" fmla="*/ 411228 w 721331"/>
              <a:gd name="connsiteY2" fmla="*/ 698314 h 698314"/>
              <a:gd name="connsiteX3" fmla="*/ 491798 w 721331"/>
              <a:gd name="connsiteY3" fmla="*/ 95108 h 698314"/>
              <a:gd name="connsiteX0" fmla="*/ 491798 w 721331"/>
              <a:gd name="connsiteY0" fmla="*/ 130666 h 733872"/>
              <a:gd name="connsiteX1" fmla="*/ 255313 w 721331"/>
              <a:gd name="connsiteY1" fmla="*/ 152925 h 733872"/>
              <a:gd name="connsiteX2" fmla="*/ 411228 w 721331"/>
              <a:gd name="connsiteY2" fmla="*/ 733872 h 733872"/>
              <a:gd name="connsiteX3" fmla="*/ 491798 w 721331"/>
              <a:gd name="connsiteY3" fmla="*/ 130666 h 733872"/>
              <a:gd name="connsiteX0" fmla="*/ 491798 w 721331"/>
              <a:gd name="connsiteY0" fmla="*/ 130666 h 733872"/>
              <a:gd name="connsiteX1" fmla="*/ 255313 w 721331"/>
              <a:gd name="connsiteY1" fmla="*/ 152925 h 733872"/>
              <a:gd name="connsiteX2" fmla="*/ 411228 w 721331"/>
              <a:gd name="connsiteY2" fmla="*/ 733872 h 733872"/>
              <a:gd name="connsiteX3" fmla="*/ 491798 w 721331"/>
              <a:gd name="connsiteY3" fmla="*/ 130666 h 733872"/>
              <a:gd name="connsiteX0" fmla="*/ 491798 w 721331"/>
              <a:gd name="connsiteY0" fmla="*/ 130666 h 733872"/>
              <a:gd name="connsiteX1" fmla="*/ 255313 w 721331"/>
              <a:gd name="connsiteY1" fmla="*/ 152925 h 733872"/>
              <a:gd name="connsiteX2" fmla="*/ 411228 w 721331"/>
              <a:gd name="connsiteY2" fmla="*/ 733872 h 733872"/>
              <a:gd name="connsiteX3" fmla="*/ 491798 w 721331"/>
              <a:gd name="connsiteY3" fmla="*/ 130666 h 733872"/>
              <a:gd name="connsiteX0" fmla="*/ 498617 w 728150"/>
              <a:gd name="connsiteY0" fmla="*/ 130666 h 733872"/>
              <a:gd name="connsiteX1" fmla="*/ 262132 w 728150"/>
              <a:gd name="connsiteY1" fmla="*/ 152925 h 733872"/>
              <a:gd name="connsiteX2" fmla="*/ 418047 w 728150"/>
              <a:gd name="connsiteY2" fmla="*/ 733872 h 733872"/>
              <a:gd name="connsiteX3" fmla="*/ 498617 w 728150"/>
              <a:gd name="connsiteY3" fmla="*/ 130666 h 733872"/>
              <a:gd name="connsiteX0" fmla="*/ 498617 w 728150"/>
              <a:gd name="connsiteY0" fmla="*/ 130666 h 733872"/>
              <a:gd name="connsiteX1" fmla="*/ 262132 w 728150"/>
              <a:gd name="connsiteY1" fmla="*/ 152925 h 733872"/>
              <a:gd name="connsiteX2" fmla="*/ 418047 w 728150"/>
              <a:gd name="connsiteY2" fmla="*/ 733872 h 733872"/>
              <a:gd name="connsiteX3" fmla="*/ 498617 w 728150"/>
              <a:gd name="connsiteY3" fmla="*/ 130666 h 733872"/>
            </a:gdLst>
            <a:ahLst/>
            <a:cxnLst>
              <a:cxn ang="0">
                <a:pos x="connsiteX0" y="connsiteY0"/>
              </a:cxn>
              <a:cxn ang="0">
                <a:pos x="connsiteX1" y="connsiteY1"/>
              </a:cxn>
              <a:cxn ang="0">
                <a:pos x="connsiteX2" y="connsiteY2"/>
              </a:cxn>
              <a:cxn ang="0">
                <a:pos x="connsiteX3" y="connsiteY3"/>
              </a:cxn>
            </a:cxnLst>
            <a:rect l="l" t="t" r="r" b="b"/>
            <a:pathLst>
              <a:path w="728150" h="733872">
                <a:moveTo>
                  <a:pt x="498617" y="130666"/>
                </a:moveTo>
                <a:cubicBezTo>
                  <a:pt x="469222" y="35558"/>
                  <a:pt x="330113" y="0"/>
                  <a:pt x="262132" y="152925"/>
                </a:cubicBezTo>
                <a:cubicBezTo>
                  <a:pt x="218119" y="246958"/>
                  <a:pt x="0" y="636083"/>
                  <a:pt x="418047" y="733872"/>
                </a:cubicBezTo>
                <a:cubicBezTo>
                  <a:pt x="728150" y="618750"/>
                  <a:pt x="522810" y="220812"/>
                  <a:pt x="498617" y="130666"/>
                </a:cubicBezTo>
                <a:close/>
              </a:path>
            </a:pathLst>
          </a:custGeom>
          <a:blipFill dpi="0" rotWithShape="1">
            <a:blip r:embed="rId6"/>
            <a:srcRect/>
            <a:tile tx="0" ty="0" sx="10000" sy="10000" flip="none" algn="ctr"/>
          </a:bli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40" name="Freeform 39"/>
          <p:cNvSpPr/>
          <p:nvPr/>
        </p:nvSpPr>
        <p:spPr bwMode="auto">
          <a:xfrm>
            <a:off x="4106184" y="3465285"/>
            <a:ext cx="926190" cy="1170215"/>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7426"/>
              <a:gd name="connsiteX1" fmla="*/ 1283 w 660182"/>
              <a:gd name="connsiteY1" fmla="*/ 313189 h 1147426"/>
              <a:gd name="connsiteX2" fmla="*/ 243371 w 660182"/>
              <a:gd name="connsiteY2" fmla="*/ 666142 h 1147426"/>
              <a:gd name="connsiteX3" fmla="*/ 376969 w 660182"/>
              <a:gd name="connsiteY3" fmla="*/ 1144025 h 1147426"/>
              <a:gd name="connsiteX4" fmla="*/ 502174 w 660182"/>
              <a:gd name="connsiteY4" fmla="*/ 681831 h 1147426"/>
              <a:gd name="connsiteX5" fmla="*/ 660182 w 660182"/>
              <a:gd name="connsiteY5" fmla="*/ 307039 h 1147426"/>
              <a:gd name="connsiteX6" fmla="*/ 300769 w 660182"/>
              <a:gd name="connsiteY6" fmla="*/ 1025 h 1147426"/>
              <a:gd name="connsiteX0" fmla="*/ 300769 w 660182"/>
              <a:gd name="connsiteY0" fmla="*/ 1025 h 1164291"/>
              <a:gd name="connsiteX1" fmla="*/ 1283 w 660182"/>
              <a:gd name="connsiteY1" fmla="*/ 313189 h 1164291"/>
              <a:gd name="connsiteX2" fmla="*/ 243371 w 660182"/>
              <a:gd name="connsiteY2" fmla="*/ 666142 h 1164291"/>
              <a:gd name="connsiteX3" fmla="*/ 376969 w 660182"/>
              <a:gd name="connsiteY3" fmla="*/ 1144025 h 1164291"/>
              <a:gd name="connsiteX4" fmla="*/ 502174 w 660182"/>
              <a:gd name="connsiteY4" fmla="*/ 681831 h 1164291"/>
              <a:gd name="connsiteX5" fmla="*/ 660182 w 660182"/>
              <a:gd name="connsiteY5" fmla="*/ 307039 h 1164291"/>
              <a:gd name="connsiteX6" fmla="*/ 300769 w 660182"/>
              <a:gd name="connsiteY6" fmla="*/ 1025 h 1164291"/>
              <a:gd name="connsiteX0" fmla="*/ 300769 w 660182"/>
              <a:gd name="connsiteY0" fmla="*/ 1025 h 1164291"/>
              <a:gd name="connsiteX1" fmla="*/ 1283 w 660182"/>
              <a:gd name="connsiteY1" fmla="*/ 313189 h 1164291"/>
              <a:gd name="connsiteX2" fmla="*/ 146663 w 660182"/>
              <a:gd name="connsiteY2" fmla="*/ 666142 h 1164291"/>
              <a:gd name="connsiteX3" fmla="*/ 376969 w 660182"/>
              <a:gd name="connsiteY3" fmla="*/ 1144025 h 1164291"/>
              <a:gd name="connsiteX4" fmla="*/ 502174 w 660182"/>
              <a:gd name="connsiteY4" fmla="*/ 681831 h 1164291"/>
              <a:gd name="connsiteX5" fmla="*/ 660182 w 660182"/>
              <a:gd name="connsiteY5" fmla="*/ 307039 h 1164291"/>
              <a:gd name="connsiteX6" fmla="*/ 300769 w 660182"/>
              <a:gd name="connsiteY6" fmla="*/ 1025 h 1164291"/>
              <a:gd name="connsiteX0" fmla="*/ 300769 w 660182"/>
              <a:gd name="connsiteY0" fmla="*/ 1025 h 1310456"/>
              <a:gd name="connsiteX1" fmla="*/ 1283 w 660182"/>
              <a:gd name="connsiteY1" fmla="*/ 459354 h 1310456"/>
              <a:gd name="connsiteX2" fmla="*/ 146663 w 660182"/>
              <a:gd name="connsiteY2" fmla="*/ 812307 h 1310456"/>
              <a:gd name="connsiteX3" fmla="*/ 376969 w 660182"/>
              <a:gd name="connsiteY3" fmla="*/ 1290190 h 1310456"/>
              <a:gd name="connsiteX4" fmla="*/ 502174 w 660182"/>
              <a:gd name="connsiteY4" fmla="*/ 827996 h 1310456"/>
              <a:gd name="connsiteX5" fmla="*/ 660182 w 660182"/>
              <a:gd name="connsiteY5" fmla="*/ 453204 h 1310456"/>
              <a:gd name="connsiteX6" fmla="*/ 300769 w 660182"/>
              <a:gd name="connsiteY6" fmla="*/ 1025 h 1310456"/>
              <a:gd name="connsiteX0" fmla="*/ 300769 w 660182"/>
              <a:gd name="connsiteY0" fmla="*/ 0 h 1309431"/>
              <a:gd name="connsiteX1" fmla="*/ 1283 w 660182"/>
              <a:gd name="connsiteY1" fmla="*/ 458329 h 1309431"/>
              <a:gd name="connsiteX2" fmla="*/ 146663 w 660182"/>
              <a:gd name="connsiteY2" fmla="*/ 811282 h 1309431"/>
              <a:gd name="connsiteX3" fmla="*/ 376969 w 660182"/>
              <a:gd name="connsiteY3" fmla="*/ 1289165 h 1309431"/>
              <a:gd name="connsiteX4" fmla="*/ 502174 w 660182"/>
              <a:gd name="connsiteY4" fmla="*/ 826971 h 1309431"/>
              <a:gd name="connsiteX5" fmla="*/ 660182 w 660182"/>
              <a:gd name="connsiteY5" fmla="*/ 452179 h 1309431"/>
              <a:gd name="connsiteX6" fmla="*/ 300769 w 660182"/>
              <a:gd name="connsiteY6" fmla="*/ 0 h 1309431"/>
              <a:gd name="connsiteX0" fmla="*/ 300769 w 660182"/>
              <a:gd name="connsiteY0" fmla="*/ 17890 h 1327321"/>
              <a:gd name="connsiteX1" fmla="*/ 1283 w 660182"/>
              <a:gd name="connsiteY1" fmla="*/ 476219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470069 h 1327321"/>
              <a:gd name="connsiteX6" fmla="*/ 300769 w 660182"/>
              <a:gd name="connsiteY6" fmla="*/ 17890 h 1327321"/>
              <a:gd name="connsiteX0" fmla="*/ 300769 w 660182"/>
              <a:gd name="connsiteY0" fmla="*/ 17890 h 1327321"/>
              <a:gd name="connsiteX1" fmla="*/ 1283 w 660182"/>
              <a:gd name="connsiteY1" fmla="*/ 476219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368878 h 1327321"/>
              <a:gd name="connsiteX6" fmla="*/ 300769 w 660182"/>
              <a:gd name="connsiteY6" fmla="*/ 17890 h 1327321"/>
              <a:gd name="connsiteX0" fmla="*/ 300769 w 660182"/>
              <a:gd name="connsiteY0" fmla="*/ 17890 h 1327321"/>
              <a:gd name="connsiteX1" fmla="*/ 1283 w 660182"/>
              <a:gd name="connsiteY1" fmla="*/ 363785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368878 h 1327321"/>
              <a:gd name="connsiteX6" fmla="*/ 300769 w 660182"/>
              <a:gd name="connsiteY6" fmla="*/ 17890 h 1327321"/>
              <a:gd name="connsiteX0" fmla="*/ 335028 w 694441"/>
              <a:gd name="connsiteY0" fmla="*/ 17890 h 1327321"/>
              <a:gd name="connsiteX1" fmla="*/ 35542 w 694441"/>
              <a:gd name="connsiteY1" fmla="*/ 363785 h 1327321"/>
              <a:gd name="connsiteX2" fmla="*/ 180922 w 694441"/>
              <a:gd name="connsiteY2" fmla="*/ 829172 h 1327321"/>
              <a:gd name="connsiteX3" fmla="*/ 411228 w 694441"/>
              <a:gd name="connsiteY3" fmla="*/ 1307055 h 1327321"/>
              <a:gd name="connsiteX4" fmla="*/ 536433 w 694441"/>
              <a:gd name="connsiteY4" fmla="*/ 844861 h 1327321"/>
              <a:gd name="connsiteX5" fmla="*/ 694441 w 694441"/>
              <a:gd name="connsiteY5" fmla="*/ 368878 h 1327321"/>
              <a:gd name="connsiteX6" fmla="*/ 335028 w 694441"/>
              <a:gd name="connsiteY6" fmla="*/ 17890 h 1327321"/>
              <a:gd name="connsiteX0" fmla="*/ 335028 w 710172"/>
              <a:gd name="connsiteY0" fmla="*/ 17890 h 1307055"/>
              <a:gd name="connsiteX1" fmla="*/ 35542 w 710172"/>
              <a:gd name="connsiteY1" fmla="*/ 363785 h 1307055"/>
              <a:gd name="connsiteX2" fmla="*/ 180922 w 710172"/>
              <a:gd name="connsiteY2" fmla="*/ 829172 h 1307055"/>
              <a:gd name="connsiteX3" fmla="*/ 411228 w 710172"/>
              <a:gd name="connsiteY3" fmla="*/ 1307055 h 1307055"/>
              <a:gd name="connsiteX4" fmla="*/ 536433 w 710172"/>
              <a:gd name="connsiteY4" fmla="*/ 844861 h 1307055"/>
              <a:gd name="connsiteX5" fmla="*/ 694441 w 710172"/>
              <a:gd name="connsiteY5" fmla="*/ 368878 h 1307055"/>
              <a:gd name="connsiteX6" fmla="*/ 335028 w 710172"/>
              <a:gd name="connsiteY6" fmla="*/ 17890 h 1307055"/>
              <a:gd name="connsiteX0" fmla="*/ 335028 w 710172"/>
              <a:gd name="connsiteY0" fmla="*/ 17890 h 1307055"/>
              <a:gd name="connsiteX1" fmla="*/ 35542 w 710172"/>
              <a:gd name="connsiteY1" fmla="*/ 363785 h 1307055"/>
              <a:gd name="connsiteX2" fmla="*/ 240435 w 710172"/>
              <a:gd name="connsiteY2" fmla="*/ 643655 h 1307055"/>
              <a:gd name="connsiteX3" fmla="*/ 411228 w 710172"/>
              <a:gd name="connsiteY3" fmla="*/ 1307055 h 1307055"/>
              <a:gd name="connsiteX4" fmla="*/ 536433 w 710172"/>
              <a:gd name="connsiteY4" fmla="*/ 844861 h 1307055"/>
              <a:gd name="connsiteX5" fmla="*/ 694441 w 710172"/>
              <a:gd name="connsiteY5" fmla="*/ 368878 h 1307055"/>
              <a:gd name="connsiteX6" fmla="*/ 335028 w 710172"/>
              <a:gd name="connsiteY6" fmla="*/ 17890 h 1307055"/>
              <a:gd name="connsiteX0" fmla="*/ 335028 w 710172"/>
              <a:gd name="connsiteY0" fmla="*/ 17890 h 1307055"/>
              <a:gd name="connsiteX1" fmla="*/ 35542 w 710172"/>
              <a:gd name="connsiteY1" fmla="*/ 363785 h 1307055"/>
              <a:gd name="connsiteX2" fmla="*/ 240435 w 710172"/>
              <a:gd name="connsiteY2" fmla="*/ 643655 h 1307055"/>
              <a:gd name="connsiteX3" fmla="*/ 411228 w 710172"/>
              <a:gd name="connsiteY3" fmla="*/ 1307055 h 1307055"/>
              <a:gd name="connsiteX4" fmla="*/ 536433 w 710172"/>
              <a:gd name="connsiteY4" fmla="*/ 636857 h 1307055"/>
              <a:gd name="connsiteX5" fmla="*/ 694441 w 710172"/>
              <a:gd name="connsiteY5" fmla="*/ 368878 h 1307055"/>
              <a:gd name="connsiteX6" fmla="*/ 335028 w 710172"/>
              <a:gd name="connsiteY6" fmla="*/ 17890 h 1307055"/>
              <a:gd name="connsiteX0" fmla="*/ 335028 w 710172"/>
              <a:gd name="connsiteY0" fmla="*/ 17890 h 1402625"/>
              <a:gd name="connsiteX1" fmla="*/ 35542 w 710172"/>
              <a:gd name="connsiteY1" fmla="*/ 459355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464448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464448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21331"/>
              <a:gd name="connsiteY0" fmla="*/ 17890 h 1402625"/>
              <a:gd name="connsiteX1" fmla="*/ 83896 w 721331"/>
              <a:gd name="connsiteY1" fmla="*/ 380651 h 1402625"/>
              <a:gd name="connsiteX2" fmla="*/ 296228 w 721331"/>
              <a:gd name="connsiteY2" fmla="*/ 739225 h 1402625"/>
              <a:gd name="connsiteX3" fmla="*/ 411228 w 721331"/>
              <a:gd name="connsiteY3" fmla="*/ 1402625 h 1402625"/>
              <a:gd name="connsiteX4" fmla="*/ 491798 w 721331"/>
              <a:gd name="connsiteY4" fmla="*/ 732427 h 1402625"/>
              <a:gd name="connsiteX5" fmla="*/ 642368 w 721331"/>
              <a:gd name="connsiteY5" fmla="*/ 363257 h 1402625"/>
              <a:gd name="connsiteX6" fmla="*/ 335028 w 721331"/>
              <a:gd name="connsiteY6" fmla="*/ 17890 h 1402625"/>
              <a:gd name="connsiteX0" fmla="*/ 642368 w 721331"/>
              <a:gd name="connsiteY0" fmla="*/ 58629 h 1097997"/>
              <a:gd name="connsiteX1" fmla="*/ 83896 w 721331"/>
              <a:gd name="connsiteY1" fmla="*/ 76023 h 1097997"/>
              <a:gd name="connsiteX2" fmla="*/ 296228 w 721331"/>
              <a:gd name="connsiteY2" fmla="*/ 434597 h 1097997"/>
              <a:gd name="connsiteX3" fmla="*/ 411228 w 721331"/>
              <a:gd name="connsiteY3" fmla="*/ 1097997 h 1097997"/>
              <a:gd name="connsiteX4" fmla="*/ 491798 w 721331"/>
              <a:gd name="connsiteY4" fmla="*/ 427799 h 1097997"/>
              <a:gd name="connsiteX5" fmla="*/ 642368 w 721331"/>
              <a:gd name="connsiteY5" fmla="*/ 58629 h 1097997"/>
              <a:gd name="connsiteX0" fmla="*/ 491798 w 721331"/>
              <a:gd name="connsiteY0" fmla="*/ 352909 h 1023107"/>
              <a:gd name="connsiteX1" fmla="*/ 83896 w 721331"/>
              <a:gd name="connsiteY1" fmla="*/ 1133 h 1023107"/>
              <a:gd name="connsiteX2" fmla="*/ 296228 w 721331"/>
              <a:gd name="connsiteY2" fmla="*/ 359707 h 1023107"/>
              <a:gd name="connsiteX3" fmla="*/ 411228 w 721331"/>
              <a:gd name="connsiteY3" fmla="*/ 1023107 h 1023107"/>
              <a:gd name="connsiteX4" fmla="*/ 491798 w 721331"/>
              <a:gd name="connsiteY4" fmla="*/ 352909 h 1023107"/>
              <a:gd name="connsiteX0" fmla="*/ 491798 w 721331"/>
              <a:gd name="connsiteY0" fmla="*/ 110567 h 780765"/>
              <a:gd name="connsiteX1" fmla="*/ 296228 w 721331"/>
              <a:gd name="connsiteY1" fmla="*/ 117365 h 780765"/>
              <a:gd name="connsiteX2" fmla="*/ 411228 w 721331"/>
              <a:gd name="connsiteY2" fmla="*/ 780765 h 780765"/>
              <a:gd name="connsiteX3" fmla="*/ 491798 w 721331"/>
              <a:gd name="connsiteY3" fmla="*/ 110567 h 780765"/>
              <a:gd name="connsiteX0" fmla="*/ 491798 w 721331"/>
              <a:gd name="connsiteY0" fmla="*/ 110567 h 780765"/>
              <a:gd name="connsiteX1" fmla="*/ 296228 w 721331"/>
              <a:gd name="connsiteY1" fmla="*/ 117365 h 780765"/>
              <a:gd name="connsiteX2" fmla="*/ 411228 w 721331"/>
              <a:gd name="connsiteY2" fmla="*/ 780765 h 780765"/>
              <a:gd name="connsiteX3" fmla="*/ 491798 w 721331"/>
              <a:gd name="connsiteY3" fmla="*/ 110567 h 780765"/>
              <a:gd name="connsiteX0" fmla="*/ 491798 w 721331"/>
              <a:gd name="connsiteY0" fmla="*/ 110567 h 780765"/>
              <a:gd name="connsiteX1" fmla="*/ 296228 w 721331"/>
              <a:gd name="connsiteY1" fmla="*/ 117365 h 780765"/>
              <a:gd name="connsiteX2" fmla="*/ 411228 w 721331"/>
              <a:gd name="connsiteY2" fmla="*/ 780765 h 780765"/>
              <a:gd name="connsiteX3" fmla="*/ 491798 w 721331"/>
              <a:gd name="connsiteY3" fmla="*/ 110567 h 780765"/>
              <a:gd name="connsiteX0" fmla="*/ 491798 w 721331"/>
              <a:gd name="connsiteY0" fmla="*/ 110567 h 780765"/>
              <a:gd name="connsiteX1" fmla="*/ 296228 w 721331"/>
              <a:gd name="connsiteY1" fmla="*/ 117365 h 780765"/>
              <a:gd name="connsiteX2" fmla="*/ 411228 w 721331"/>
              <a:gd name="connsiteY2" fmla="*/ 780765 h 780765"/>
              <a:gd name="connsiteX3" fmla="*/ 491798 w 721331"/>
              <a:gd name="connsiteY3" fmla="*/ 110567 h 780765"/>
              <a:gd name="connsiteX0" fmla="*/ 491798 w 721331"/>
              <a:gd name="connsiteY0" fmla="*/ 89442 h 759640"/>
              <a:gd name="connsiteX1" fmla="*/ 296228 w 721331"/>
              <a:gd name="connsiteY1" fmla="*/ 96240 h 759640"/>
              <a:gd name="connsiteX2" fmla="*/ 411228 w 721331"/>
              <a:gd name="connsiteY2" fmla="*/ 759640 h 759640"/>
              <a:gd name="connsiteX3" fmla="*/ 491798 w 721331"/>
              <a:gd name="connsiteY3" fmla="*/ 89442 h 759640"/>
              <a:gd name="connsiteX0" fmla="*/ 491798 w 721331"/>
              <a:gd name="connsiteY0" fmla="*/ 89442 h 759640"/>
              <a:gd name="connsiteX1" fmla="*/ 296228 w 721331"/>
              <a:gd name="connsiteY1" fmla="*/ 96240 h 759640"/>
              <a:gd name="connsiteX2" fmla="*/ 411228 w 721331"/>
              <a:gd name="connsiteY2" fmla="*/ 759640 h 759640"/>
              <a:gd name="connsiteX3" fmla="*/ 491798 w 721331"/>
              <a:gd name="connsiteY3" fmla="*/ 89442 h 759640"/>
              <a:gd name="connsiteX0" fmla="*/ 491798 w 721331"/>
              <a:gd name="connsiteY0" fmla="*/ 89442 h 759640"/>
              <a:gd name="connsiteX1" fmla="*/ 296228 w 721331"/>
              <a:gd name="connsiteY1" fmla="*/ 96240 h 759640"/>
              <a:gd name="connsiteX2" fmla="*/ 411228 w 721331"/>
              <a:gd name="connsiteY2" fmla="*/ 759640 h 759640"/>
              <a:gd name="connsiteX3" fmla="*/ 491798 w 721331"/>
              <a:gd name="connsiteY3" fmla="*/ 89442 h 759640"/>
              <a:gd name="connsiteX0" fmla="*/ 491798 w 721331"/>
              <a:gd name="connsiteY0" fmla="*/ 89442 h 759640"/>
              <a:gd name="connsiteX1" fmla="*/ 296228 w 721331"/>
              <a:gd name="connsiteY1" fmla="*/ 96240 h 759640"/>
              <a:gd name="connsiteX2" fmla="*/ 411228 w 721331"/>
              <a:gd name="connsiteY2" fmla="*/ 759640 h 759640"/>
              <a:gd name="connsiteX3" fmla="*/ 491798 w 721331"/>
              <a:gd name="connsiteY3" fmla="*/ 89442 h 759640"/>
              <a:gd name="connsiteX0" fmla="*/ 491798 w 721331"/>
              <a:gd name="connsiteY0" fmla="*/ 156434 h 759640"/>
              <a:gd name="connsiteX1" fmla="*/ 296228 w 721331"/>
              <a:gd name="connsiteY1" fmla="*/ 96240 h 759640"/>
              <a:gd name="connsiteX2" fmla="*/ 411228 w 721331"/>
              <a:gd name="connsiteY2" fmla="*/ 759640 h 759640"/>
              <a:gd name="connsiteX3" fmla="*/ 491798 w 721331"/>
              <a:gd name="connsiteY3" fmla="*/ 156434 h 759640"/>
              <a:gd name="connsiteX0" fmla="*/ 491798 w 721331"/>
              <a:gd name="connsiteY0" fmla="*/ 156434 h 759640"/>
              <a:gd name="connsiteX1" fmla="*/ 296228 w 721331"/>
              <a:gd name="connsiteY1" fmla="*/ 96240 h 759640"/>
              <a:gd name="connsiteX2" fmla="*/ 411228 w 721331"/>
              <a:gd name="connsiteY2" fmla="*/ 759640 h 759640"/>
              <a:gd name="connsiteX3" fmla="*/ 491798 w 721331"/>
              <a:gd name="connsiteY3" fmla="*/ 156434 h 759640"/>
              <a:gd name="connsiteX0" fmla="*/ 491798 w 721331"/>
              <a:gd name="connsiteY0" fmla="*/ 156434 h 759640"/>
              <a:gd name="connsiteX1" fmla="*/ 296228 w 721331"/>
              <a:gd name="connsiteY1" fmla="*/ 96240 h 759640"/>
              <a:gd name="connsiteX2" fmla="*/ 411228 w 721331"/>
              <a:gd name="connsiteY2" fmla="*/ 759640 h 759640"/>
              <a:gd name="connsiteX3" fmla="*/ 491798 w 721331"/>
              <a:gd name="connsiteY3" fmla="*/ 156434 h 759640"/>
              <a:gd name="connsiteX0" fmla="*/ 491798 w 721331"/>
              <a:gd name="connsiteY0" fmla="*/ 95108 h 698314"/>
              <a:gd name="connsiteX1" fmla="*/ 255313 w 721331"/>
              <a:gd name="connsiteY1" fmla="*/ 117367 h 698314"/>
              <a:gd name="connsiteX2" fmla="*/ 411228 w 721331"/>
              <a:gd name="connsiteY2" fmla="*/ 698314 h 698314"/>
              <a:gd name="connsiteX3" fmla="*/ 491798 w 721331"/>
              <a:gd name="connsiteY3" fmla="*/ 95108 h 698314"/>
              <a:gd name="connsiteX0" fmla="*/ 491798 w 721331"/>
              <a:gd name="connsiteY0" fmla="*/ 130666 h 733872"/>
              <a:gd name="connsiteX1" fmla="*/ 255313 w 721331"/>
              <a:gd name="connsiteY1" fmla="*/ 152925 h 733872"/>
              <a:gd name="connsiteX2" fmla="*/ 411228 w 721331"/>
              <a:gd name="connsiteY2" fmla="*/ 733872 h 733872"/>
              <a:gd name="connsiteX3" fmla="*/ 491798 w 721331"/>
              <a:gd name="connsiteY3" fmla="*/ 130666 h 733872"/>
              <a:gd name="connsiteX0" fmla="*/ 491798 w 721331"/>
              <a:gd name="connsiteY0" fmla="*/ 130666 h 733872"/>
              <a:gd name="connsiteX1" fmla="*/ 255313 w 721331"/>
              <a:gd name="connsiteY1" fmla="*/ 152925 h 733872"/>
              <a:gd name="connsiteX2" fmla="*/ 411228 w 721331"/>
              <a:gd name="connsiteY2" fmla="*/ 733872 h 733872"/>
              <a:gd name="connsiteX3" fmla="*/ 491798 w 721331"/>
              <a:gd name="connsiteY3" fmla="*/ 130666 h 733872"/>
              <a:gd name="connsiteX0" fmla="*/ 491798 w 721331"/>
              <a:gd name="connsiteY0" fmla="*/ 130666 h 733872"/>
              <a:gd name="connsiteX1" fmla="*/ 255313 w 721331"/>
              <a:gd name="connsiteY1" fmla="*/ 152925 h 733872"/>
              <a:gd name="connsiteX2" fmla="*/ 411228 w 721331"/>
              <a:gd name="connsiteY2" fmla="*/ 733872 h 733872"/>
              <a:gd name="connsiteX3" fmla="*/ 491798 w 721331"/>
              <a:gd name="connsiteY3" fmla="*/ 130666 h 733872"/>
              <a:gd name="connsiteX0" fmla="*/ 498617 w 728150"/>
              <a:gd name="connsiteY0" fmla="*/ 130666 h 733872"/>
              <a:gd name="connsiteX1" fmla="*/ 262132 w 728150"/>
              <a:gd name="connsiteY1" fmla="*/ 152925 h 733872"/>
              <a:gd name="connsiteX2" fmla="*/ 418047 w 728150"/>
              <a:gd name="connsiteY2" fmla="*/ 733872 h 733872"/>
              <a:gd name="connsiteX3" fmla="*/ 498617 w 728150"/>
              <a:gd name="connsiteY3" fmla="*/ 130666 h 733872"/>
              <a:gd name="connsiteX0" fmla="*/ 498617 w 728150"/>
              <a:gd name="connsiteY0" fmla="*/ 130666 h 733872"/>
              <a:gd name="connsiteX1" fmla="*/ 262132 w 728150"/>
              <a:gd name="connsiteY1" fmla="*/ 152925 h 733872"/>
              <a:gd name="connsiteX2" fmla="*/ 418047 w 728150"/>
              <a:gd name="connsiteY2" fmla="*/ 733872 h 733872"/>
              <a:gd name="connsiteX3" fmla="*/ 498617 w 728150"/>
              <a:gd name="connsiteY3" fmla="*/ 130666 h 733872"/>
              <a:gd name="connsiteX0" fmla="*/ 498617 w 728150"/>
              <a:gd name="connsiteY0" fmla="*/ 671356 h 1274562"/>
              <a:gd name="connsiteX1" fmla="*/ 375453 w 728150"/>
              <a:gd name="connsiteY1" fmla="*/ 3710 h 1274562"/>
              <a:gd name="connsiteX2" fmla="*/ 262132 w 728150"/>
              <a:gd name="connsiteY2" fmla="*/ 693615 h 1274562"/>
              <a:gd name="connsiteX3" fmla="*/ 418047 w 728150"/>
              <a:gd name="connsiteY3" fmla="*/ 1274562 h 1274562"/>
              <a:gd name="connsiteX4" fmla="*/ 498617 w 728150"/>
              <a:gd name="connsiteY4" fmla="*/ 671356 h 1274562"/>
              <a:gd name="connsiteX0" fmla="*/ 498617 w 728150"/>
              <a:gd name="connsiteY0" fmla="*/ 671356 h 1274562"/>
              <a:gd name="connsiteX1" fmla="*/ 375453 w 728150"/>
              <a:gd name="connsiteY1" fmla="*/ 3710 h 1274562"/>
              <a:gd name="connsiteX2" fmla="*/ 262132 w 728150"/>
              <a:gd name="connsiteY2" fmla="*/ 693615 h 1274562"/>
              <a:gd name="connsiteX3" fmla="*/ 418047 w 728150"/>
              <a:gd name="connsiteY3" fmla="*/ 1274562 h 1274562"/>
              <a:gd name="connsiteX4" fmla="*/ 498617 w 728150"/>
              <a:gd name="connsiteY4" fmla="*/ 671356 h 1274562"/>
              <a:gd name="connsiteX0" fmla="*/ 498617 w 728150"/>
              <a:gd name="connsiteY0" fmla="*/ 695222 h 1298428"/>
              <a:gd name="connsiteX1" fmla="*/ 375453 w 728150"/>
              <a:gd name="connsiteY1" fmla="*/ 27576 h 1298428"/>
              <a:gd name="connsiteX2" fmla="*/ 262132 w 728150"/>
              <a:gd name="connsiteY2" fmla="*/ 717481 h 1298428"/>
              <a:gd name="connsiteX3" fmla="*/ 418047 w 728150"/>
              <a:gd name="connsiteY3" fmla="*/ 1298428 h 1298428"/>
              <a:gd name="connsiteX4" fmla="*/ 498617 w 728150"/>
              <a:gd name="connsiteY4" fmla="*/ 695222 h 1298428"/>
              <a:gd name="connsiteX0" fmla="*/ 498617 w 728150"/>
              <a:gd name="connsiteY0" fmla="*/ 695222 h 1298428"/>
              <a:gd name="connsiteX1" fmla="*/ 375453 w 728150"/>
              <a:gd name="connsiteY1" fmla="*/ 27576 h 1298428"/>
              <a:gd name="connsiteX2" fmla="*/ 262132 w 728150"/>
              <a:gd name="connsiteY2" fmla="*/ 717481 h 1298428"/>
              <a:gd name="connsiteX3" fmla="*/ 418047 w 728150"/>
              <a:gd name="connsiteY3" fmla="*/ 1298428 h 1298428"/>
              <a:gd name="connsiteX4" fmla="*/ 498617 w 728150"/>
              <a:gd name="connsiteY4" fmla="*/ 695222 h 1298428"/>
              <a:gd name="connsiteX0" fmla="*/ 498617 w 728150"/>
              <a:gd name="connsiteY0" fmla="*/ 695222 h 1298428"/>
              <a:gd name="connsiteX1" fmla="*/ 375453 w 728150"/>
              <a:gd name="connsiteY1" fmla="*/ 27576 h 1298428"/>
              <a:gd name="connsiteX2" fmla="*/ 262133 w 728150"/>
              <a:gd name="connsiteY2" fmla="*/ 604119 h 1298428"/>
              <a:gd name="connsiteX3" fmla="*/ 418047 w 728150"/>
              <a:gd name="connsiteY3" fmla="*/ 1298428 h 1298428"/>
              <a:gd name="connsiteX4" fmla="*/ 498617 w 728150"/>
              <a:gd name="connsiteY4" fmla="*/ 695222 h 1298428"/>
              <a:gd name="connsiteX0" fmla="*/ 498617 w 728150"/>
              <a:gd name="connsiteY0" fmla="*/ 695222 h 1298428"/>
              <a:gd name="connsiteX1" fmla="*/ 375453 w 728150"/>
              <a:gd name="connsiteY1" fmla="*/ 27576 h 1298428"/>
              <a:gd name="connsiteX2" fmla="*/ 262133 w 728150"/>
              <a:gd name="connsiteY2" fmla="*/ 604119 h 1298428"/>
              <a:gd name="connsiteX3" fmla="*/ 418047 w 728150"/>
              <a:gd name="connsiteY3" fmla="*/ 1298428 h 1298428"/>
              <a:gd name="connsiteX4" fmla="*/ 498617 w 728150"/>
              <a:gd name="connsiteY4" fmla="*/ 695222 h 1298428"/>
              <a:gd name="connsiteX0" fmla="*/ 424665 w 728150"/>
              <a:gd name="connsiteY0" fmla="*/ 587826 h 1298428"/>
              <a:gd name="connsiteX1" fmla="*/ 375453 w 728150"/>
              <a:gd name="connsiteY1" fmla="*/ 27576 h 1298428"/>
              <a:gd name="connsiteX2" fmla="*/ 262133 w 728150"/>
              <a:gd name="connsiteY2" fmla="*/ 604119 h 1298428"/>
              <a:gd name="connsiteX3" fmla="*/ 418047 w 728150"/>
              <a:gd name="connsiteY3" fmla="*/ 1298428 h 1298428"/>
              <a:gd name="connsiteX4" fmla="*/ 424665 w 728150"/>
              <a:gd name="connsiteY4" fmla="*/ 587826 h 1298428"/>
              <a:gd name="connsiteX0" fmla="*/ 424665 w 728150"/>
              <a:gd name="connsiteY0" fmla="*/ 587826 h 1053804"/>
              <a:gd name="connsiteX1" fmla="*/ 375453 w 728150"/>
              <a:gd name="connsiteY1" fmla="*/ 27576 h 1053804"/>
              <a:gd name="connsiteX2" fmla="*/ 262133 w 728150"/>
              <a:gd name="connsiteY2" fmla="*/ 604119 h 1053804"/>
              <a:gd name="connsiteX3" fmla="*/ 418047 w 728150"/>
              <a:gd name="connsiteY3" fmla="*/ 1053804 h 1053804"/>
              <a:gd name="connsiteX4" fmla="*/ 424665 w 728150"/>
              <a:gd name="connsiteY4" fmla="*/ 587826 h 1053804"/>
              <a:gd name="connsiteX0" fmla="*/ 304795 w 608280"/>
              <a:gd name="connsiteY0" fmla="*/ 587826 h 1053804"/>
              <a:gd name="connsiteX1" fmla="*/ 255583 w 608280"/>
              <a:gd name="connsiteY1" fmla="*/ 27576 h 1053804"/>
              <a:gd name="connsiteX2" fmla="*/ 142263 w 608280"/>
              <a:gd name="connsiteY2" fmla="*/ 604119 h 1053804"/>
              <a:gd name="connsiteX3" fmla="*/ 298177 w 608280"/>
              <a:gd name="connsiteY3" fmla="*/ 1053804 h 1053804"/>
              <a:gd name="connsiteX4" fmla="*/ 304795 w 608280"/>
              <a:gd name="connsiteY4" fmla="*/ 587826 h 1053804"/>
              <a:gd name="connsiteX0" fmla="*/ 304795 w 454686"/>
              <a:gd name="connsiteY0" fmla="*/ 587826 h 1053804"/>
              <a:gd name="connsiteX1" fmla="*/ 255583 w 454686"/>
              <a:gd name="connsiteY1" fmla="*/ 27576 h 1053804"/>
              <a:gd name="connsiteX2" fmla="*/ 142263 w 454686"/>
              <a:gd name="connsiteY2" fmla="*/ 604119 h 1053804"/>
              <a:gd name="connsiteX3" fmla="*/ 298177 w 454686"/>
              <a:gd name="connsiteY3" fmla="*/ 1053804 h 1053804"/>
              <a:gd name="connsiteX4" fmla="*/ 304795 w 454686"/>
              <a:gd name="connsiteY4" fmla="*/ 587826 h 1053804"/>
              <a:gd name="connsiteX0" fmla="*/ 304795 w 454686"/>
              <a:gd name="connsiteY0" fmla="*/ 587826 h 1053804"/>
              <a:gd name="connsiteX1" fmla="*/ 255583 w 454686"/>
              <a:gd name="connsiteY1" fmla="*/ 27576 h 1053804"/>
              <a:gd name="connsiteX2" fmla="*/ 216216 w 454686"/>
              <a:gd name="connsiteY2" fmla="*/ 604119 h 1053804"/>
              <a:gd name="connsiteX3" fmla="*/ 298177 w 454686"/>
              <a:gd name="connsiteY3" fmla="*/ 1053804 h 1053804"/>
              <a:gd name="connsiteX4" fmla="*/ 304795 w 454686"/>
              <a:gd name="connsiteY4" fmla="*/ 587826 h 1053804"/>
              <a:gd name="connsiteX0" fmla="*/ 424257 w 574148"/>
              <a:gd name="connsiteY0" fmla="*/ 587826 h 1053804"/>
              <a:gd name="connsiteX1" fmla="*/ 375045 w 574148"/>
              <a:gd name="connsiteY1" fmla="*/ 27576 h 1053804"/>
              <a:gd name="connsiteX2" fmla="*/ 335678 w 574148"/>
              <a:gd name="connsiteY2" fmla="*/ 604119 h 1053804"/>
              <a:gd name="connsiteX3" fmla="*/ 417639 w 574148"/>
              <a:gd name="connsiteY3" fmla="*/ 1053804 h 1053804"/>
              <a:gd name="connsiteX4" fmla="*/ 424257 w 574148"/>
              <a:gd name="connsiteY4" fmla="*/ 587826 h 1053804"/>
              <a:gd name="connsiteX0" fmla="*/ 424257 w 624939"/>
              <a:gd name="connsiteY0" fmla="*/ 568473 h 1034451"/>
              <a:gd name="connsiteX1" fmla="*/ 375045 w 624939"/>
              <a:gd name="connsiteY1" fmla="*/ 8223 h 1034451"/>
              <a:gd name="connsiteX2" fmla="*/ 335678 w 624939"/>
              <a:gd name="connsiteY2" fmla="*/ 584766 h 1034451"/>
              <a:gd name="connsiteX3" fmla="*/ 417639 w 624939"/>
              <a:gd name="connsiteY3" fmla="*/ 1034451 h 1034451"/>
              <a:gd name="connsiteX4" fmla="*/ 424257 w 624939"/>
              <a:gd name="connsiteY4" fmla="*/ 568473 h 1034451"/>
              <a:gd name="connsiteX0" fmla="*/ 424257 w 624939"/>
              <a:gd name="connsiteY0" fmla="*/ 568473 h 1034451"/>
              <a:gd name="connsiteX1" fmla="*/ 375045 w 624939"/>
              <a:gd name="connsiteY1" fmla="*/ 8223 h 1034451"/>
              <a:gd name="connsiteX2" fmla="*/ 335678 w 624939"/>
              <a:gd name="connsiteY2" fmla="*/ 584766 h 1034451"/>
              <a:gd name="connsiteX3" fmla="*/ 417639 w 624939"/>
              <a:gd name="connsiteY3" fmla="*/ 1034451 h 1034451"/>
              <a:gd name="connsiteX4" fmla="*/ 424257 w 624939"/>
              <a:gd name="connsiteY4" fmla="*/ 568473 h 1034451"/>
              <a:gd name="connsiteX0" fmla="*/ 424257 w 624939"/>
              <a:gd name="connsiteY0" fmla="*/ 568473 h 1034451"/>
              <a:gd name="connsiteX1" fmla="*/ 375045 w 624939"/>
              <a:gd name="connsiteY1" fmla="*/ 8223 h 1034451"/>
              <a:gd name="connsiteX2" fmla="*/ 335678 w 624939"/>
              <a:gd name="connsiteY2" fmla="*/ 584766 h 1034451"/>
              <a:gd name="connsiteX3" fmla="*/ 417639 w 624939"/>
              <a:gd name="connsiteY3" fmla="*/ 1034451 h 1034451"/>
              <a:gd name="connsiteX4" fmla="*/ 424257 w 624939"/>
              <a:gd name="connsiteY4" fmla="*/ 568473 h 1034451"/>
              <a:gd name="connsiteX0" fmla="*/ 424257 w 624939"/>
              <a:gd name="connsiteY0" fmla="*/ 568473 h 962854"/>
              <a:gd name="connsiteX1" fmla="*/ 375045 w 624939"/>
              <a:gd name="connsiteY1" fmla="*/ 8223 h 962854"/>
              <a:gd name="connsiteX2" fmla="*/ 335678 w 624939"/>
              <a:gd name="connsiteY2" fmla="*/ 584766 h 962854"/>
              <a:gd name="connsiteX3" fmla="*/ 417639 w 624939"/>
              <a:gd name="connsiteY3" fmla="*/ 962854 h 962854"/>
              <a:gd name="connsiteX4" fmla="*/ 424257 w 624939"/>
              <a:gd name="connsiteY4" fmla="*/ 568473 h 962854"/>
              <a:gd name="connsiteX0" fmla="*/ 424257 w 624939"/>
              <a:gd name="connsiteY0" fmla="*/ 568473 h 1076216"/>
              <a:gd name="connsiteX1" fmla="*/ 375045 w 624939"/>
              <a:gd name="connsiteY1" fmla="*/ 8223 h 1076216"/>
              <a:gd name="connsiteX2" fmla="*/ 335678 w 624939"/>
              <a:gd name="connsiteY2" fmla="*/ 584766 h 1076216"/>
              <a:gd name="connsiteX3" fmla="*/ 349375 w 624939"/>
              <a:gd name="connsiteY3" fmla="*/ 1076216 h 1076216"/>
              <a:gd name="connsiteX4" fmla="*/ 424257 w 624939"/>
              <a:gd name="connsiteY4" fmla="*/ 568473 h 1076216"/>
              <a:gd name="connsiteX0" fmla="*/ 424257 w 624939"/>
              <a:gd name="connsiteY0" fmla="*/ 568473 h 974787"/>
              <a:gd name="connsiteX1" fmla="*/ 375045 w 624939"/>
              <a:gd name="connsiteY1" fmla="*/ 8223 h 974787"/>
              <a:gd name="connsiteX2" fmla="*/ 335678 w 624939"/>
              <a:gd name="connsiteY2" fmla="*/ 584766 h 974787"/>
              <a:gd name="connsiteX3" fmla="*/ 417639 w 624939"/>
              <a:gd name="connsiteY3" fmla="*/ 974787 h 974787"/>
              <a:gd name="connsiteX4" fmla="*/ 424257 w 624939"/>
              <a:gd name="connsiteY4" fmla="*/ 568473 h 974787"/>
              <a:gd name="connsiteX0" fmla="*/ 424257 w 702955"/>
              <a:gd name="connsiteY0" fmla="*/ 568473 h 974787"/>
              <a:gd name="connsiteX1" fmla="*/ 375045 w 702955"/>
              <a:gd name="connsiteY1" fmla="*/ 8223 h 974787"/>
              <a:gd name="connsiteX2" fmla="*/ 335678 w 702955"/>
              <a:gd name="connsiteY2" fmla="*/ 584766 h 974787"/>
              <a:gd name="connsiteX3" fmla="*/ 417639 w 702955"/>
              <a:gd name="connsiteY3" fmla="*/ 974787 h 974787"/>
              <a:gd name="connsiteX4" fmla="*/ 424257 w 702955"/>
              <a:gd name="connsiteY4" fmla="*/ 568473 h 974787"/>
              <a:gd name="connsiteX0" fmla="*/ 502273 w 780971"/>
              <a:gd name="connsiteY0" fmla="*/ 578701 h 985015"/>
              <a:gd name="connsiteX1" fmla="*/ 453061 w 780971"/>
              <a:gd name="connsiteY1" fmla="*/ 18451 h 985015"/>
              <a:gd name="connsiteX2" fmla="*/ 413694 w 780971"/>
              <a:gd name="connsiteY2" fmla="*/ 594994 h 985015"/>
              <a:gd name="connsiteX3" fmla="*/ 495655 w 780971"/>
              <a:gd name="connsiteY3" fmla="*/ 985015 h 985015"/>
              <a:gd name="connsiteX4" fmla="*/ 502273 w 780971"/>
              <a:gd name="connsiteY4" fmla="*/ 578701 h 985015"/>
              <a:gd name="connsiteX0" fmla="*/ 502273 w 780971"/>
              <a:gd name="connsiteY0" fmla="*/ 711667 h 1117981"/>
              <a:gd name="connsiteX1" fmla="*/ 453061 w 780971"/>
              <a:gd name="connsiteY1" fmla="*/ 18451 h 1117981"/>
              <a:gd name="connsiteX2" fmla="*/ 413694 w 780971"/>
              <a:gd name="connsiteY2" fmla="*/ 727960 h 1117981"/>
              <a:gd name="connsiteX3" fmla="*/ 495655 w 780971"/>
              <a:gd name="connsiteY3" fmla="*/ 1117981 h 1117981"/>
              <a:gd name="connsiteX4" fmla="*/ 502273 w 780971"/>
              <a:gd name="connsiteY4" fmla="*/ 711667 h 1117981"/>
              <a:gd name="connsiteX0" fmla="*/ 512025 w 790723"/>
              <a:gd name="connsiteY0" fmla="*/ 693216 h 1099530"/>
              <a:gd name="connsiteX1" fmla="*/ 462813 w 790723"/>
              <a:gd name="connsiteY1" fmla="*/ 0 h 1099530"/>
              <a:gd name="connsiteX2" fmla="*/ 423446 w 790723"/>
              <a:gd name="connsiteY2" fmla="*/ 709509 h 1099530"/>
              <a:gd name="connsiteX3" fmla="*/ 505407 w 790723"/>
              <a:gd name="connsiteY3" fmla="*/ 1099530 h 1099530"/>
              <a:gd name="connsiteX4" fmla="*/ 512025 w 790723"/>
              <a:gd name="connsiteY4" fmla="*/ 693216 h 1099530"/>
              <a:gd name="connsiteX0" fmla="*/ 512025 w 829730"/>
              <a:gd name="connsiteY0" fmla="*/ 693216 h 1099530"/>
              <a:gd name="connsiteX1" fmla="*/ 462813 w 829730"/>
              <a:gd name="connsiteY1" fmla="*/ 0 h 1099530"/>
              <a:gd name="connsiteX2" fmla="*/ 423446 w 829730"/>
              <a:gd name="connsiteY2" fmla="*/ 709509 h 1099530"/>
              <a:gd name="connsiteX3" fmla="*/ 505407 w 829730"/>
              <a:gd name="connsiteY3" fmla="*/ 1099530 h 1099530"/>
              <a:gd name="connsiteX4" fmla="*/ 512025 w 829730"/>
              <a:gd name="connsiteY4" fmla="*/ 693216 h 1099530"/>
              <a:gd name="connsiteX0" fmla="*/ 512025 w 829730"/>
              <a:gd name="connsiteY0" fmla="*/ 693216 h 1099530"/>
              <a:gd name="connsiteX1" fmla="*/ 462813 w 829730"/>
              <a:gd name="connsiteY1" fmla="*/ 0 h 1099530"/>
              <a:gd name="connsiteX2" fmla="*/ 423446 w 829730"/>
              <a:gd name="connsiteY2" fmla="*/ 709509 h 1099530"/>
              <a:gd name="connsiteX3" fmla="*/ 505407 w 829730"/>
              <a:gd name="connsiteY3" fmla="*/ 1099530 h 1099530"/>
              <a:gd name="connsiteX4" fmla="*/ 512025 w 829730"/>
              <a:gd name="connsiteY4" fmla="*/ 693216 h 1099530"/>
              <a:gd name="connsiteX0" fmla="*/ 512025 w 829730"/>
              <a:gd name="connsiteY0" fmla="*/ 693216 h 1099530"/>
              <a:gd name="connsiteX1" fmla="*/ 462813 w 829730"/>
              <a:gd name="connsiteY1" fmla="*/ 0 h 1099530"/>
              <a:gd name="connsiteX2" fmla="*/ 423446 w 829730"/>
              <a:gd name="connsiteY2" fmla="*/ 709509 h 1099530"/>
              <a:gd name="connsiteX3" fmla="*/ 505407 w 829730"/>
              <a:gd name="connsiteY3" fmla="*/ 1099530 h 1099530"/>
              <a:gd name="connsiteX4" fmla="*/ 512025 w 829730"/>
              <a:gd name="connsiteY4" fmla="*/ 693216 h 1099530"/>
              <a:gd name="connsiteX0" fmla="*/ 512025 w 829730"/>
              <a:gd name="connsiteY0" fmla="*/ 693216 h 1099530"/>
              <a:gd name="connsiteX1" fmla="*/ 462813 w 829730"/>
              <a:gd name="connsiteY1" fmla="*/ 0 h 1099530"/>
              <a:gd name="connsiteX2" fmla="*/ 423446 w 829730"/>
              <a:gd name="connsiteY2" fmla="*/ 709509 h 1099530"/>
              <a:gd name="connsiteX3" fmla="*/ 505407 w 829730"/>
              <a:gd name="connsiteY3" fmla="*/ 1099530 h 1099530"/>
              <a:gd name="connsiteX4" fmla="*/ 512025 w 829730"/>
              <a:gd name="connsiteY4" fmla="*/ 693216 h 1099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730" h="1099530">
                <a:moveTo>
                  <a:pt x="512025" y="693216"/>
                </a:moveTo>
                <a:cubicBezTo>
                  <a:pt x="524430" y="303694"/>
                  <a:pt x="829730" y="22712"/>
                  <a:pt x="462813" y="0"/>
                </a:cubicBezTo>
                <a:cubicBezTo>
                  <a:pt x="0" y="53146"/>
                  <a:pt x="338332" y="309758"/>
                  <a:pt x="423446" y="709509"/>
                </a:cubicBezTo>
                <a:cubicBezTo>
                  <a:pt x="436320" y="809509"/>
                  <a:pt x="411615" y="804850"/>
                  <a:pt x="505407" y="1099530"/>
                </a:cubicBezTo>
                <a:cubicBezTo>
                  <a:pt x="576586" y="847180"/>
                  <a:pt x="497210" y="895872"/>
                  <a:pt x="512025" y="693216"/>
                </a:cubicBezTo>
                <a:close/>
              </a:path>
            </a:pathLst>
          </a:custGeom>
          <a:blipFill dpi="0" rotWithShape="1">
            <a:blip r:embed="rId7"/>
            <a:srcRect/>
            <a:tile tx="0" ty="0" sx="20000" sy="20000" flip="none" algn="ctr"/>
          </a:bli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43" name="TextBox 42"/>
          <p:cNvSpPr txBox="1"/>
          <p:nvPr/>
        </p:nvSpPr>
        <p:spPr>
          <a:xfrm>
            <a:off x="5242682" y="3456214"/>
            <a:ext cx="1143000" cy="830997"/>
          </a:xfrm>
          <a:prstGeom prst="rect">
            <a:avLst/>
          </a:prstGeom>
          <a:noFill/>
        </p:spPr>
        <p:txBody>
          <a:bodyPr wrap="square" rtlCol="0">
            <a:spAutoFit/>
          </a:bodyPr>
          <a:lstStyle/>
          <a:p>
            <a:r>
              <a:rPr lang="en-US" sz="2400" dirty="0" smtClean="0"/>
              <a:t>65% SiO</a:t>
            </a:r>
            <a:r>
              <a:rPr lang="en-US" sz="2400" baseline="-25000" dirty="0" smtClean="0"/>
              <a:t>2</a:t>
            </a:r>
            <a:endParaRPr lang="en-US" sz="2400" baseline="-25000" dirty="0"/>
          </a:p>
        </p:txBody>
      </p:sp>
      <p:sp>
        <p:nvSpPr>
          <p:cNvPr id="58" name="Freeform 57"/>
          <p:cNvSpPr/>
          <p:nvPr/>
        </p:nvSpPr>
        <p:spPr bwMode="auto">
          <a:xfrm>
            <a:off x="4106180" y="3465281"/>
            <a:ext cx="926190" cy="1170215"/>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7426"/>
              <a:gd name="connsiteX1" fmla="*/ 1283 w 660182"/>
              <a:gd name="connsiteY1" fmla="*/ 313189 h 1147426"/>
              <a:gd name="connsiteX2" fmla="*/ 243371 w 660182"/>
              <a:gd name="connsiteY2" fmla="*/ 666142 h 1147426"/>
              <a:gd name="connsiteX3" fmla="*/ 376969 w 660182"/>
              <a:gd name="connsiteY3" fmla="*/ 1144025 h 1147426"/>
              <a:gd name="connsiteX4" fmla="*/ 502174 w 660182"/>
              <a:gd name="connsiteY4" fmla="*/ 681831 h 1147426"/>
              <a:gd name="connsiteX5" fmla="*/ 660182 w 660182"/>
              <a:gd name="connsiteY5" fmla="*/ 307039 h 1147426"/>
              <a:gd name="connsiteX6" fmla="*/ 300769 w 660182"/>
              <a:gd name="connsiteY6" fmla="*/ 1025 h 1147426"/>
              <a:gd name="connsiteX0" fmla="*/ 300769 w 660182"/>
              <a:gd name="connsiteY0" fmla="*/ 1025 h 1164291"/>
              <a:gd name="connsiteX1" fmla="*/ 1283 w 660182"/>
              <a:gd name="connsiteY1" fmla="*/ 313189 h 1164291"/>
              <a:gd name="connsiteX2" fmla="*/ 243371 w 660182"/>
              <a:gd name="connsiteY2" fmla="*/ 666142 h 1164291"/>
              <a:gd name="connsiteX3" fmla="*/ 376969 w 660182"/>
              <a:gd name="connsiteY3" fmla="*/ 1144025 h 1164291"/>
              <a:gd name="connsiteX4" fmla="*/ 502174 w 660182"/>
              <a:gd name="connsiteY4" fmla="*/ 681831 h 1164291"/>
              <a:gd name="connsiteX5" fmla="*/ 660182 w 660182"/>
              <a:gd name="connsiteY5" fmla="*/ 307039 h 1164291"/>
              <a:gd name="connsiteX6" fmla="*/ 300769 w 660182"/>
              <a:gd name="connsiteY6" fmla="*/ 1025 h 1164291"/>
              <a:gd name="connsiteX0" fmla="*/ 300769 w 660182"/>
              <a:gd name="connsiteY0" fmla="*/ 1025 h 1164291"/>
              <a:gd name="connsiteX1" fmla="*/ 1283 w 660182"/>
              <a:gd name="connsiteY1" fmla="*/ 313189 h 1164291"/>
              <a:gd name="connsiteX2" fmla="*/ 146663 w 660182"/>
              <a:gd name="connsiteY2" fmla="*/ 666142 h 1164291"/>
              <a:gd name="connsiteX3" fmla="*/ 376969 w 660182"/>
              <a:gd name="connsiteY3" fmla="*/ 1144025 h 1164291"/>
              <a:gd name="connsiteX4" fmla="*/ 502174 w 660182"/>
              <a:gd name="connsiteY4" fmla="*/ 681831 h 1164291"/>
              <a:gd name="connsiteX5" fmla="*/ 660182 w 660182"/>
              <a:gd name="connsiteY5" fmla="*/ 307039 h 1164291"/>
              <a:gd name="connsiteX6" fmla="*/ 300769 w 660182"/>
              <a:gd name="connsiteY6" fmla="*/ 1025 h 1164291"/>
              <a:gd name="connsiteX0" fmla="*/ 300769 w 660182"/>
              <a:gd name="connsiteY0" fmla="*/ 1025 h 1310456"/>
              <a:gd name="connsiteX1" fmla="*/ 1283 w 660182"/>
              <a:gd name="connsiteY1" fmla="*/ 459354 h 1310456"/>
              <a:gd name="connsiteX2" fmla="*/ 146663 w 660182"/>
              <a:gd name="connsiteY2" fmla="*/ 812307 h 1310456"/>
              <a:gd name="connsiteX3" fmla="*/ 376969 w 660182"/>
              <a:gd name="connsiteY3" fmla="*/ 1290190 h 1310456"/>
              <a:gd name="connsiteX4" fmla="*/ 502174 w 660182"/>
              <a:gd name="connsiteY4" fmla="*/ 827996 h 1310456"/>
              <a:gd name="connsiteX5" fmla="*/ 660182 w 660182"/>
              <a:gd name="connsiteY5" fmla="*/ 453204 h 1310456"/>
              <a:gd name="connsiteX6" fmla="*/ 300769 w 660182"/>
              <a:gd name="connsiteY6" fmla="*/ 1025 h 1310456"/>
              <a:gd name="connsiteX0" fmla="*/ 300769 w 660182"/>
              <a:gd name="connsiteY0" fmla="*/ 0 h 1309431"/>
              <a:gd name="connsiteX1" fmla="*/ 1283 w 660182"/>
              <a:gd name="connsiteY1" fmla="*/ 458329 h 1309431"/>
              <a:gd name="connsiteX2" fmla="*/ 146663 w 660182"/>
              <a:gd name="connsiteY2" fmla="*/ 811282 h 1309431"/>
              <a:gd name="connsiteX3" fmla="*/ 376969 w 660182"/>
              <a:gd name="connsiteY3" fmla="*/ 1289165 h 1309431"/>
              <a:gd name="connsiteX4" fmla="*/ 502174 w 660182"/>
              <a:gd name="connsiteY4" fmla="*/ 826971 h 1309431"/>
              <a:gd name="connsiteX5" fmla="*/ 660182 w 660182"/>
              <a:gd name="connsiteY5" fmla="*/ 452179 h 1309431"/>
              <a:gd name="connsiteX6" fmla="*/ 300769 w 660182"/>
              <a:gd name="connsiteY6" fmla="*/ 0 h 1309431"/>
              <a:gd name="connsiteX0" fmla="*/ 300769 w 660182"/>
              <a:gd name="connsiteY0" fmla="*/ 17890 h 1327321"/>
              <a:gd name="connsiteX1" fmla="*/ 1283 w 660182"/>
              <a:gd name="connsiteY1" fmla="*/ 476219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470069 h 1327321"/>
              <a:gd name="connsiteX6" fmla="*/ 300769 w 660182"/>
              <a:gd name="connsiteY6" fmla="*/ 17890 h 1327321"/>
              <a:gd name="connsiteX0" fmla="*/ 300769 w 660182"/>
              <a:gd name="connsiteY0" fmla="*/ 17890 h 1327321"/>
              <a:gd name="connsiteX1" fmla="*/ 1283 w 660182"/>
              <a:gd name="connsiteY1" fmla="*/ 476219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368878 h 1327321"/>
              <a:gd name="connsiteX6" fmla="*/ 300769 w 660182"/>
              <a:gd name="connsiteY6" fmla="*/ 17890 h 1327321"/>
              <a:gd name="connsiteX0" fmla="*/ 300769 w 660182"/>
              <a:gd name="connsiteY0" fmla="*/ 17890 h 1327321"/>
              <a:gd name="connsiteX1" fmla="*/ 1283 w 660182"/>
              <a:gd name="connsiteY1" fmla="*/ 363785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368878 h 1327321"/>
              <a:gd name="connsiteX6" fmla="*/ 300769 w 660182"/>
              <a:gd name="connsiteY6" fmla="*/ 17890 h 1327321"/>
              <a:gd name="connsiteX0" fmla="*/ 335028 w 694441"/>
              <a:gd name="connsiteY0" fmla="*/ 17890 h 1327321"/>
              <a:gd name="connsiteX1" fmla="*/ 35542 w 694441"/>
              <a:gd name="connsiteY1" fmla="*/ 363785 h 1327321"/>
              <a:gd name="connsiteX2" fmla="*/ 180922 w 694441"/>
              <a:gd name="connsiteY2" fmla="*/ 829172 h 1327321"/>
              <a:gd name="connsiteX3" fmla="*/ 411228 w 694441"/>
              <a:gd name="connsiteY3" fmla="*/ 1307055 h 1327321"/>
              <a:gd name="connsiteX4" fmla="*/ 536433 w 694441"/>
              <a:gd name="connsiteY4" fmla="*/ 844861 h 1327321"/>
              <a:gd name="connsiteX5" fmla="*/ 694441 w 694441"/>
              <a:gd name="connsiteY5" fmla="*/ 368878 h 1327321"/>
              <a:gd name="connsiteX6" fmla="*/ 335028 w 694441"/>
              <a:gd name="connsiteY6" fmla="*/ 17890 h 1327321"/>
              <a:gd name="connsiteX0" fmla="*/ 335028 w 710172"/>
              <a:gd name="connsiteY0" fmla="*/ 17890 h 1307055"/>
              <a:gd name="connsiteX1" fmla="*/ 35542 w 710172"/>
              <a:gd name="connsiteY1" fmla="*/ 363785 h 1307055"/>
              <a:gd name="connsiteX2" fmla="*/ 180922 w 710172"/>
              <a:gd name="connsiteY2" fmla="*/ 829172 h 1307055"/>
              <a:gd name="connsiteX3" fmla="*/ 411228 w 710172"/>
              <a:gd name="connsiteY3" fmla="*/ 1307055 h 1307055"/>
              <a:gd name="connsiteX4" fmla="*/ 536433 w 710172"/>
              <a:gd name="connsiteY4" fmla="*/ 844861 h 1307055"/>
              <a:gd name="connsiteX5" fmla="*/ 694441 w 710172"/>
              <a:gd name="connsiteY5" fmla="*/ 368878 h 1307055"/>
              <a:gd name="connsiteX6" fmla="*/ 335028 w 710172"/>
              <a:gd name="connsiteY6" fmla="*/ 17890 h 1307055"/>
              <a:gd name="connsiteX0" fmla="*/ 335028 w 710172"/>
              <a:gd name="connsiteY0" fmla="*/ 17890 h 1307055"/>
              <a:gd name="connsiteX1" fmla="*/ 35542 w 710172"/>
              <a:gd name="connsiteY1" fmla="*/ 363785 h 1307055"/>
              <a:gd name="connsiteX2" fmla="*/ 240435 w 710172"/>
              <a:gd name="connsiteY2" fmla="*/ 643655 h 1307055"/>
              <a:gd name="connsiteX3" fmla="*/ 411228 w 710172"/>
              <a:gd name="connsiteY3" fmla="*/ 1307055 h 1307055"/>
              <a:gd name="connsiteX4" fmla="*/ 536433 w 710172"/>
              <a:gd name="connsiteY4" fmla="*/ 844861 h 1307055"/>
              <a:gd name="connsiteX5" fmla="*/ 694441 w 710172"/>
              <a:gd name="connsiteY5" fmla="*/ 368878 h 1307055"/>
              <a:gd name="connsiteX6" fmla="*/ 335028 w 710172"/>
              <a:gd name="connsiteY6" fmla="*/ 17890 h 1307055"/>
              <a:gd name="connsiteX0" fmla="*/ 335028 w 710172"/>
              <a:gd name="connsiteY0" fmla="*/ 17890 h 1307055"/>
              <a:gd name="connsiteX1" fmla="*/ 35542 w 710172"/>
              <a:gd name="connsiteY1" fmla="*/ 363785 h 1307055"/>
              <a:gd name="connsiteX2" fmla="*/ 240435 w 710172"/>
              <a:gd name="connsiteY2" fmla="*/ 643655 h 1307055"/>
              <a:gd name="connsiteX3" fmla="*/ 411228 w 710172"/>
              <a:gd name="connsiteY3" fmla="*/ 1307055 h 1307055"/>
              <a:gd name="connsiteX4" fmla="*/ 536433 w 710172"/>
              <a:gd name="connsiteY4" fmla="*/ 636857 h 1307055"/>
              <a:gd name="connsiteX5" fmla="*/ 694441 w 710172"/>
              <a:gd name="connsiteY5" fmla="*/ 368878 h 1307055"/>
              <a:gd name="connsiteX6" fmla="*/ 335028 w 710172"/>
              <a:gd name="connsiteY6" fmla="*/ 17890 h 1307055"/>
              <a:gd name="connsiteX0" fmla="*/ 335028 w 710172"/>
              <a:gd name="connsiteY0" fmla="*/ 17890 h 1402625"/>
              <a:gd name="connsiteX1" fmla="*/ 35542 w 710172"/>
              <a:gd name="connsiteY1" fmla="*/ 459355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464448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464448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21331"/>
              <a:gd name="connsiteY0" fmla="*/ 17890 h 1402625"/>
              <a:gd name="connsiteX1" fmla="*/ 83896 w 721331"/>
              <a:gd name="connsiteY1" fmla="*/ 380651 h 1402625"/>
              <a:gd name="connsiteX2" fmla="*/ 296228 w 721331"/>
              <a:gd name="connsiteY2" fmla="*/ 739225 h 1402625"/>
              <a:gd name="connsiteX3" fmla="*/ 411228 w 721331"/>
              <a:gd name="connsiteY3" fmla="*/ 1402625 h 1402625"/>
              <a:gd name="connsiteX4" fmla="*/ 491798 w 721331"/>
              <a:gd name="connsiteY4" fmla="*/ 732427 h 1402625"/>
              <a:gd name="connsiteX5" fmla="*/ 642368 w 721331"/>
              <a:gd name="connsiteY5" fmla="*/ 363257 h 1402625"/>
              <a:gd name="connsiteX6" fmla="*/ 335028 w 721331"/>
              <a:gd name="connsiteY6" fmla="*/ 17890 h 1402625"/>
              <a:gd name="connsiteX0" fmla="*/ 642368 w 721331"/>
              <a:gd name="connsiteY0" fmla="*/ 58629 h 1097997"/>
              <a:gd name="connsiteX1" fmla="*/ 83896 w 721331"/>
              <a:gd name="connsiteY1" fmla="*/ 76023 h 1097997"/>
              <a:gd name="connsiteX2" fmla="*/ 296228 w 721331"/>
              <a:gd name="connsiteY2" fmla="*/ 434597 h 1097997"/>
              <a:gd name="connsiteX3" fmla="*/ 411228 w 721331"/>
              <a:gd name="connsiteY3" fmla="*/ 1097997 h 1097997"/>
              <a:gd name="connsiteX4" fmla="*/ 491798 w 721331"/>
              <a:gd name="connsiteY4" fmla="*/ 427799 h 1097997"/>
              <a:gd name="connsiteX5" fmla="*/ 642368 w 721331"/>
              <a:gd name="connsiteY5" fmla="*/ 58629 h 1097997"/>
              <a:gd name="connsiteX0" fmla="*/ 491798 w 721331"/>
              <a:gd name="connsiteY0" fmla="*/ 352909 h 1023107"/>
              <a:gd name="connsiteX1" fmla="*/ 83896 w 721331"/>
              <a:gd name="connsiteY1" fmla="*/ 1133 h 1023107"/>
              <a:gd name="connsiteX2" fmla="*/ 296228 w 721331"/>
              <a:gd name="connsiteY2" fmla="*/ 359707 h 1023107"/>
              <a:gd name="connsiteX3" fmla="*/ 411228 w 721331"/>
              <a:gd name="connsiteY3" fmla="*/ 1023107 h 1023107"/>
              <a:gd name="connsiteX4" fmla="*/ 491798 w 721331"/>
              <a:gd name="connsiteY4" fmla="*/ 352909 h 1023107"/>
              <a:gd name="connsiteX0" fmla="*/ 491798 w 721331"/>
              <a:gd name="connsiteY0" fmla="*/ 110567 h 780765"/>
              <a:gd name="connsiteX1" fmla="*/ 296228 w 721331"/>
              <a:gd name="connsiteY1" fmla="*/ 117365 h 780765"/>
              <a:gd name="connsiteX2" fmla="*/ 411228 w 721331"/>
              <a:gd name="connsiteY2" fmla="*/ 780765 h 780765"/>
              <a:gd name="connsiteX3" fmla="*/ 491798 w 721331"/>
              <a:gd name="connsiteY3" fmla="*/ 110567 h 780765"/>
              <a:gd name="connsiteX0" fmla="*/ 491798 w 721331"/>
              <a:gd name="connsiteY0" fmla="*/ 110567 h 780765"/>
              <a:gd name="connsiteX1" fmla="*/ 296228 w 721331"/>
              <a:gd name="connsiteY1" fmla="*/ 117365 h 780765"/>
              <a:gd name="connsiteX2" fmla="*/ 411228 w 721331"/>
              <a:gd name="connsiteY2" fmla="*/ 780765 h 780765"/>
              <a:gd name="connsiteX3" fmla="*/ 491798 w 721331"/>
              <a:gd name="connsiteY3" fmla="*/ 110567 h 780765"/>
              <a:gd name="connsiteX0" fmla="*/ 491798 w 721331"/>
              <a:gd name="connsiteY0" fmla="*/ 110567 h 780765"/>
              <a:gd name="connsiteX1" fmla="*/ 296228 w 721331"/>
              <a:gd name="connsiteY1" fmla="*/ 117365 h 780765"/>
              <a:gd name="connsiteX2" fmla="*/ 411228 w 721331"/>
              <a:gd name="connsiteY2" fmla="*/ 780765 h 780765"/>
              <a:gd name="connsiteX3" fmla="*/ 491798 w 721331"/>
              <a:gd name="connsiteY3" fmla="*/ 110567 h 780765"/>
              <a:gd name="connsiteX0" fmla="*/ 491798 w 721331"/>
              <a:gd name="connsiteY0" fmla="*/ 110567 h 780765"/>
              <a:gd name="connsiteX1" fmla="*/ 296228 w 721331"/>
              <a:gd name="connsiteY1" fmla="*/ 117365 h 780765"/>
              <a:gd name="connsiteX2" fmla="*/ 411228 w 721331"/>
              <a:gd name="connsiteY2" fmla="*/ 780765 h 780765"/>
              <a:gd name="connsiteX3" fmla="*/ 491798 w 721331"/>
              <a:gd name="connsiteY3" fmla="*/ 110567 h 780765"/>
              <a:gd name="connsiteX0" fmla="*/ 491798 w 721331"/>
              <a:gd name="connsiteY0" fmla="*/ 89442 h 759640"/>
              <a:gd name="connsiteX1" fmla="*/ 296228 w 721331"/>
              <a:gd name="connsiteY1" fmla="*/ 96240 h 759640"/>
              <a:gd name="connsiteX2" fmla="*/ 411228 w 721331"/>
              <a:gd name="connsiteY2" fmla="*/ 759640 h 759640"/>
              <a:gd name="connsiteX3" fmla="*/ 491798 w 721331"/>
              <a:gd name="connsiteY3" fmla="*/ 89442 h 759640"/>
              <a:gd name="connsiteX0" fmla="*/ 491798 w 721331"/>
              <a:gd name="connsiteY0" fmla="*/ 89442 h 759640"/>
              <a:gd name="connsiteX1" fmla="*/ 296228 w 721331"/>
              <a:gd name="connsiteY1" fmla="*/ 96240 h 759640"/>
              <a:gd name="connsiteX2" fmla="*/ 411228 w 721331"/>
              <a:gd name="connsiteY2" fmla="*/ 759640 h 759640"/>
              <a:gd name="connsiteX3" fmla="*/ 491798 w 721331"/>
              <a:gd name="connsiteY3" fmla="*/ 89442 h 759640"/>
              <a:gd name="connsiteX0" fmla="*/ 491798 w 721331"/>
              <a:gd name="connsiteY0" fmla="*/ 89442 h 759640"/>
              <a:gd name="connsiteX1" fmla="*/ 296228 w 721331"/>
              <a:gd name="connsiteY1" fmla="*/ 96240 h 759640"/>
              <a:gd name="connsiteX2" fmla="*/ 411228 w 721331"/>
              <a:gd name="connsiteY2" fmla="*/ 759640 h 759640"/>
              <a:gd name="connsiteX3" fmla="*/ 491798 w 721331"/>
              <a:gd name="connsiteY3" fmla="*/ 89442 h 759640"/>
              <a:gd name="connsiteX0" fmla="*/ 491798 w 721331"/>
              <a:gd name="connsiteY0" fmla="*/ 89442 h 759640"/>
              <a:gd name="connsiteX1" fmla="*/ 296228 w 721331"/>
              <a:gd name="connsiteY1" fmla="*/ 96240 h 759640"/>
              <a:gd name="connsiteX2" fmla="*/ 411228 w 721331"/>
              <a:gd name="connsiteY2" fmla="*/ 759640 h 759640"/>
              <a:gd name="connsiteX3" fmla="*/ 491798 w 721331"/>
              <a:gd name="connsiteY3" fmla="*/ 89442 h 759640"/>
              <a:gd name="connsiteX0" fmla="*/ 491798 w 721331"/>
              <a:gd name="connsiteY0" fmla="*/ 156434 h 759640"/>
              <a:gd name="connsiteX1" fmla="*/ 296228 w 721331"/>
              <a:gd name="connsiteY1" fmla="*/ 96240 h 759640"/>
              <a:gd name="connsiteX2" fmla="*/ 411228 w 721331"/>
              <a:gd name="connsiteY2" fmla="*/ 759640 h 759640"/>
              <a:gd name="connsiteX3" fmla="*/ 491798 w 721331"/>
              <a:gd name="connsiteY3" fmla="*/ 156434 h 759640"/>
              <a:gd name="connsiteX0" fmla="*/ 491798 w 721331"/>
              <a:gd name="connsiteY0" fmla="*/ 156434 h 759640"/>
              <a:gd name="connsiteX1" fmla="*/ 296228 w 721331"/>
              <a:gd name="connsiteY1" fmla="*/ 96240 h 759640"/>
              <a:gd name="connsiteX2" fmla="*/ 411228 w 721331"/>
              <a:gd name="connsiteY2" fmla="*/ 759640 h 759640"/>
              <a:gd name="connsiteX3" fmla="*/ 491798 w 721331"/>
              <a:gd name="connsiteY3" fmla="*/ 156434 h 759640"/>
              <a:gd name="connsiteX0" fmla="*/ 491798 w 721331"/>
              <a:gd name="connsiteY0" fmla="*/ 156434 h 759640"/>
              <a:gd name="connsiteX1" fmla="*/ 296228 w 721331"/>
              <a:gd name="connsiteY1" fmla="*/ 96240 h 759640"/>
              <a:gd name="connsiteX2" fmla="*/ 411228 w 721331"/>
              <a:gd name="connsiteY2" fmla="*/ 759640 h 759640"/>
              <a:gd name="connsiteX3" fmla="*/ 491798 w 721331"/>
              <a:gd name="connsiteY3" fmla="*/ 156434 h 759640"/>
              <a:gd name="connsiteX0" fmla="*/ 491798 w 721331"/>
              <a:gd name="connsiteY0" fmla="*/ 95108 h 698314"/>
              <a:gd name="connsiteX1" fmla="*/ 255313 w 721331"/>
              <a:gd name="connsiteY1" fmla="*/ 117367 h 698314"/>
              <a:gd name="connsiteX2" fmla="*/ 411228 w 721331"/>
              <a:gd name="connsiteY2" fmla="*/ 698314 h 698314"/>
              <a:gd name="connsiteX3" fmla="*/ 491798 w 721331"/>
              <a:gd name="connsiteY3" fmla="*/ 95108 h 698314"/>
              <a:gd name="connsiteX0" fmla="*/ 491798 w 721331"/>
              <a:gd name="connsiteY0" fmla="*/ 130666 h 733872"/>
              <a:gd name="connsiteX1" fmla="*/ 255313 w 721331"/>
              <a:gd name="connsiteY1" fmla="*/ 152925 h 733872"/>
              <a:gd name="connsiteX2" fmla="*/ 411228 w 721331"/>
              <a:gd name="connsiteY2" fmla="*/ 733872 h 733872"/>
              <a:gd name="connsiteX3" fmla="*/ 491798 w 721331"/>
              <a:gd name="connsiteY3" fmla="*/ 130666 h 733872"/>
              <a:gd name="connsiteX0" fmla="*/ 491798 w 721331"/>
              <a:gd name="connsiteY0" fmla="*/ 130666 h 733872"/>
              <a:gd name="connsiteX1" fmla="*/ 255313 w 721331"/>
              <a:gd name="connsiteY1" fmla="*/ 152925 h 733872"/>
              <a:gd name="connsiteX2" fmla="*/ 411228 w 721331"/>
              <a:gd name="connsiteY2" fmla="*/ 733872 h 733872"/>
              <a:gd name="connsiteX3" fmla="*/ 491798 w 721331"/>
              <a:gd name="connsiteY3" fmla="*/ 130666 h 733872"/>
              <a:gd name="connsiteX0" fmla="*/ 491798 w 721331"/>
              <a:gd name="connsiteY0" fmla="*/ 130666 h 733872"/>
              <a:gd name="connsiteX1" fmla="*/ 255313 w 721331"/>
              <a:gd name="connsiteY1" fmla="*/ 152925 h 733872"/>
              <a:gd name="connsiteX2" fmla="*/ 411228 w 721331"/>
              <a:gd name="connsiteY2" fmla="*/ 733872 h 733872"/>
              <a:gd name="connsiteX3" fmla="*/ 491798 w 721331"/>
              <a:gd name="connsiteY3" fmla="*/ 130666 h 733872"/>
              <a:gd name="connsiteX0" fmla="*/ 498617 w 728150"/>
              <a:gd name="connsiteY0" fmla="*/ 130666 h 733872"/>
              <a:gd name="connsiteX1" fmla="*/ 262132 w 728150"/>
              <a:gd name="connsiteY1" fmla="*/ 152925 h 733872"/>
              <a:gd name="connsiteX2" fmla="*/ 418047 w 728150"/>
              <a:gd name="connsiteY2" fmla="*/ 733872 h 733872"/>
              <a:gd name="connsiteX3" fmla="*/ 498617 w 728150"/>
              <a:gd name="connsiteY3" fmla="*/ 130666 h 733872"/>
              <a:gd name="connsiteX0" fmla="*/ 498617 w 728150"/>
              <a:gd name="connsiteY0" fmla="*/ 130666 h 733872"/>
              <a:gd name="connsiteX1" fmla="*/ 262132 w 728150"/>
              <a:gd name="connsiteY1" fmla="*/ 152925 h 733872"/>
              <a:gd name="connsiteX2" fmla="*/ 418047 w 728150"/>
              <a:gd name="connsiteY2" fmla="*/ 733872 h 733872"/>
              <a:gd name="connsiteX3" fmla="*/ 498617 w 728150"/>
              <a:gd name="connsiteY3" fmla="*/ 130666 h 733872"/>
              <a:gd name="connsiteX0" fmla="*/ 498617 w 728150"/>
              <a:gd name="connsiteY0" fmla="*/ 671356 h 1274562"/>
              <a:gd name="connsiteX1" fmla="*/ 375453 w 728150"/>
              <a:gd name="connsiteY1" fmla="*/ 3710 h 1274562"/>
              <a:gd name="connsiteX2" fmla="*/ 262132 w 728150"/>
              <a:gd name="connsiteY2" fmla="*/ 693615 h 1274562"/>
              <a:gd name="connsiteX3" fmla="*/ 418047 w 728150"/>
              <a:gd name="connsiteY3" fmla="*/ 1274562 h 1274562"/>
              <a:gd name="connsiteX4" fmla="*/ 498617 w 728150"/>
              <a:gd name="connsiteY4" fmla="*/ 671356 h 1274562"/>
              <a:gd name="connsiteX0" fmla="*/ 498617 w 728150"/>
              <a:gd name="connsiteY0" fmla="*/ 671356 h 1274562"/>
              <a:gd name="connsiteX1" fmla="*/ 375453 w 728150"/>
              <a:gd name="connsiteY1" fmla="*/ 3710 h 1274562"/>
              <a:gd name="connsiteX2" fmla="*/ 262132 w 728150"/>
              <a:gd name="connsiteY2" fmla="*/ 693615 h 1274562"/>
              <a:gd name="connsiteX3" fmla="*/ 418047 w 728150"/>
              <a:gd name="connsiteY3" fmla="*/ 1274562 h 1274562"/>
              <a:gd name="connsiteX4" fmla="*/ 498617 w 728150"/>
              <a:gd name="connsiteY4" fmla="*/ 671356 h 1274562"/>
              <a:gd name="connsiteX0" fmla="*/ 498617 w 728150"/>
              <a:gd name="connsiteY0" fmla="*/ 695222 h 1298428"/>
              <a:gd name="connsiteX1" fmla="*/ 375453 w 728150"/>
              <a:gd name="connsiteY1" fmla="*/ 27576 h 1298428"/>
              <a:gd name="connsiteX2" fmla="*/ 262132 w 728150"/>
              <a:gd name="connsiteY2" fmla="*/ 717481 h 1298428"/>
              <a:gd name="connsiteX3" fmla="*/ 418047 w 728150"/>
              <a:gd name="connsiteY3" fmla="*/ 1298428 h 1298428"/>
              <a:gd name="connsiteX4" fmla="*/ 498617 w 728150"/>
              <a:gd name="connsiteY4" fmla="*/ 695222 h 1298428"/>
              <a:gd name="connsiteX0" fmla="*/ 498617 w 728150"/>
              <a:gd name="connsiteY0" fmla="*/ 695222 h 1298428"/>
              <a:gd name="connsiteX1" fmla="*/ 375453 w 728150"/>
              <a:gd name="connsiteY1" fmla="*/ 27576 h 1298428"/>
              <a:gd name="connsiteX2" fmla="*/ 262132 w 728150"/>
              <a:gd name="connsiteY2" fmla="*/ 717481 h 1298428"/>
              <a:gd name="connsiteX3" fmla="*/ 418047 w 728150"/>
              <a:gd name="connsiteY3" fmla="*/ 1298428 h 1298428"/>
              <a:gd name="connsiteX4" fmla="*/ 498617 w 728150"/>
              <a:gd name="connsiteY4" fmla="*/ 695222 h 1298428"/>
              <a:gd name="connsiteX0" fmla="*/ 498617 w 728150"/>
              <a:gd name="connsiteY0" fmla="*/ 695222 h 1298428"/>
              <a:gd name="connsiteX1" fmla="*/ 375453 w 728150"/>
              <a:gd name="connsiteY1" fmla="*/ 27576 h 1298428"/>
              <a:gd name="connsiteX2" fmla="*/ 262133 w 728150"/>
              <a:gd name="connsiteY2" fmla="*/ 604119 h 1298428"/>
              <a:gd name="connsiteX3" fmla="*/ 418047 w 728150"/>
              <a:gd name="connsiteY3" fmla="*/ 1298428 h 1298428"/>
              <a:gd name="connsiteX4" fmla="*/ 498617 w 728150"/>
              <a:gd name="connsiteY4" fmla="*/ 695222 h 1298428"/>
              <a:gd name="connsiteX0" fmla="*/ 498617 w 728150"/>
              <a:gd name="connsiteY0" fmla="*/ 695222 h 1298428"/>
              <a:gd name="connsiteX1" fmla="*/ 375453 w 728150"/>
              <a:gd name="connsiteY1" fmla="*/ 27576 h 1298428"/>
              <a:gd name="connsiteX2" fmla="*/ 262133 w 728150"/>
              <a:gd name="connsiteY2" fmla="*/ 604119 h 1298428"/>
              <a:gd name="connsiteX3" fmla="*/ 418047 w 728150"/>
              <a:gd name="connsiteY3" fmla="*/ 1298428 h 1298428"/>
              <a:gd name="connsiteX4" fmla="*/ 498617 w 728150"/>
              <a:gd name="connsiteY4" fmla="*/ 695222 h 1298428"/>
              <a:gd name="connsiteX0" fmla="*/ 424665 w 728150"/>
              <a:gd name="connsiteY0" fmla="*/ 587826 h 1298428"/>
              <a:gd name="connsiteX1" fmla="*/ 375453 w 728150"/>
              <a:gd name="connsiteY1" fmla="*/ 27576 h 1298428"/>
              <a:gd name="connsiteX2" fmla="*/ 262133 w 728150"/>
              <a:gd name="connsiteY2" fmla="*/ 604119 h 1298428"/>
              <a:gd name="connsiteX3" fmla="*/ 418047 w 728150"/>
              <a:gd name="connsiteY3" fmla="*/ 1298428 h 1298428"/>
              <a:gd name="connsiteX4" fmla="*/ 424665 w 728150"/>
              <a:gd name="connsiteY4" fmla="*/ 587826 h 1298428"/>
              <a:gd name="connsiteX0" fmla="*/ 424665 w 728150"/>
              <a:gd name="connsiteY0" fmla="*/ 587826 h 1053804"/>
              <a:gd name="connsiteX1" fmla="*/ 375453 w 728150"/>
              <a:gd name="connsiteY1" fmla="*/ 27576 h 1053804"/>
              <a:gd name="connsiteX2" fmla="*/ 262133 w 728150"/>
              <a:gd name="connsiteY2" fmla="*/ 604119 h 1053804"/>
              <a:gd name="connsiteX3" fmla="*/ 418047 w 728150"/>
              <a:gd name="connsiteY3" fmla="*/ 1053804 h 1053804"/>
              <a:gd name="connsiteX4" fmla="*/ 424665 w 728150"/>
              <a:gd name="connsiteY4" fmla="*/ 587826 h 1053804"/>
              <a:gd name="connsiteX0" fmla="*/ 304795 w 608280"/>
              <a:gd name="connsiteY0" fmla="*/ 587826 h 1053804"/>
              <a:gd name="connsiteX1" fmla="*/ 255583 w 608280"/>
              <a:gd name="connsiteY1" fmla="*/ 27576 h 1053804"/>
              <a:gd name="connsiteX2" fmla="*/ 142263 w 608280"/>
              <a:gd name="connsiteY2" fmla="*/ 604119 h 1053804"/>
              <a:gd name="connsiteX3" fmla="*/ 298177 w 608280"/>
              <a:gd name="connsiteY3" fmla="*/ 1053804 h 1053804"/>
              <a:gd name="connsiteX4" fmla="*/ 304795 w 608280"/>
              <a:gd name="connsiteY4" fmla="*/ 587826 h 1053804"/>
              <a:gd name="connsiteX0" fmla="*/ 304795 w 454686"/>
              <a:gd name="connsiteY0" fmla="*/ 587826 h 1053804"/>
              <a:gd name="connsiteX1" fmla="*/ 255583 w 454686"/>
              <a:gd name="connsiteY1" fmla="*/ 27576 h 1053804"/>
              <a:gd name="connsiteX2" fmla="*/ 142263 w 454686"/>
              <a:gd name="connsiteY2" fmla="*/ 604119 h 1053804"/>
              <a:gd name="connsiteX3" fmla="*/ 298177 w 454686"/>
              <a:gd name="connsiteY3" fmla="*/ 1053804 h 1053804"/>
              <a:gd name="connsiteX4" fmla="*/ 304795 w 454686"/>
              <a:gd name="connsiteY4" fmla="*/ 587826 h 1053804"/>
              <a:gd name="connsiteX0" fmla="*/ 304795 w 454686"/>
              <a:gd name="connsiteY0" fmla="*/ 587826 h 1053804"/>
              <a:gd name="connsiteX1" fmla="*/ 255583 w 454686"/>
              <a:gd name="connsiteY1" fmla="*/ 27576 h 1053804"/>
              <a:gd name="connsiteX2" fmla="*/ 216216 w 454686"/>
              <a:gd name="connsiteY2" fmla="*/ 604119 h 1053804"/>
              <a:gd name="connsiteX3" fmla="*/ 298177 w 454686"/>
              <a:gd name="connsiteY3" fmla="*/ 1053804 h 1053804"/>
              <a:gd name="connsiteX4" fmla="*/ 304795 w 454686"/>
              <a:gd name="connsiteY4" fmla="*/ 587826 h 1053804"/>
              <a:gd name="connsiteX0" fmla="*/ 424257 w 574148"/>
              <a:gd name="connsiteY0" fmla="*/ 587826 h 1053804"/>
              <a:gd name="connsiteX1" fmla="*/ 375045 w 574148"/>
              <a:gd name="connsiteY1" fmla="*/ 27576 h 1053804"/>
              <a:gd name="connsiteX2" fmla="*/ 335678 w 574148"/>
              <a:gd name="connsiteY2" fmla="*/ 604119 h 1053804"/>
              <a:gd name="connsiteX3" fmla="*/ 417639 w 574148"/>
              <a:gd name="connsiteY3" fmla="*/ 1053804 h 1053804"/>
              <a:gd name="connsiteX4" fmla="*/ 424257 w 574148"/>
              <a:gd name="connsiteY4" fmla="*/ 587826 h 1053804"/>
              <a:gd name="connsiteX0" fmla="*/ 424257 w 624939"/>
              <a:gd name="connsiteY0" fmla="*/ 568473 h 1034451"/>
              <a:gd name="connsiteX1" fmla="*/ 375045 w 624939"/>
              <a:gd name="connsiteY1" fmla="*/ 8223 h 1034451"/>
              <a:gd name="connsiteX2" fmla="*/ 335678 w 624939"/>
              <a:gd name="connsiteY2" fmla="*/ 584766 h 1034451"/>
              <a:gd name="connsiteX3" fmla="*/ 417639 w 624939"/>
              <a:gd name="connsiteY3" fmla="*/ 1034451 h 1034451"/>
              <a:gd name="connsiteX4" fmla="*/ 424257 w 624939"/>
              <a:gd name="connsiteY4" fmla="*/ 568473 h 1034451"/>
              <a:gd name="connsiteX0" fmla="*/ 424257 w 624939"/>
              <a:gd name="connsiteY0" fmla="*/ 568473 h 1034451"/>
              <a:gd name="connsiteX1" fmla="*/ 375045 w 624939"/>
              <a:gd name="connsiteY1" fmla="*/ 8223 h 1034451"/>
              <a:gd name="connsiteX2" fmla="*/ 335678 w 624939"/>
              <a:gd name="connsiteY2" fmla="*/ 584766 h 1034451"/>
              <a:gd name="connsiteX3" fmla="*/ 417639 w 624939"/>
              <a:gd name="connsiteY3" fmla="*/ 1034451 h 1034451"/>
              <a:gd name="connsiteX4" fmla="*/ 424257 w 624939"/>
              <a:gd name="connsiteY4" fmla="*/ 568473 h 1034451"/>
              <a:gd name="connsiteX0" fmla="*/ 424257 w 624939"/>
              <a:gd name="connsiteY0" fmla="*/ 568473 h 1034451"/>
              <a:gd name="connsiteX1" fmla="*/ 375045 w 624939"/>
              <a:gd name="connsiteY1" fmla="*/ 8223 h 1034451"/>
              <a:gd name="connsiteX2" fmla="*/ 335678 w 624939"/>
              <a:gd name="connsiteY2" fmla="*/ 584766 h 1034451"/>
              <a:gd name="connsiteX3" fmla="*/ 417639 w 624939"/>
              <a:gd name="connsiteY3" fmla="*/ 1034451 h 1034451"/>
              <a:gd name="connsiteX4" fmla="*/ 424257 w 624939"/>
              <a:gd name="connsiteY4" fmla="*/ 568473 h 1034451"/>
              <a:gd name="connsiteX0" fmla="*/ 424257 w 624939"/>
              <a:gd name="connsiteY0" fmla="*/ 568473 h 962854"/>
              <a:gd name="connsiteX1" fmla="*/ 375045 w 624939"/>
              <a:gd name="connsiteY1" fmla="*/ 8223 h 962854"/>
              <a:gd name="connsiteX2" fmla="*/ 335678 w 624939"/>
              <a:gd name="connsiteY2" fmla="*/ 584766 h 962854"/>
              <a:gd name="connsiteX3" fmla="*/ 417639 w 624939"/>
              <a:gd name="connsiteY3" fmla="*/ 962854 h 962854"/>
              <a:gd name="connsiteX4" fmla="*/ 424257 w 624939"/>
              <a:gd name="connsiteY4" fmla="*/ 568473 h 962854"/>
              <a:gd name="connsiteX0" fmla="*/ 424257 w 624939"/>
              <a:gd name="connsiteY0" fmla="*/ 568473 h 1076216"/>
              <a:gd name="connsiteX1" fmla="*/ 375045 w 624939"/>
              <a:gd name="connsiteY1" fmla="*/ 8223 h 1076216"/>
              <a:gd name="connsiteX2" fmla="*/ 335678 w 624939"/>
              <a:gd name="connsiteY2" fmla="*/ 584766 h 1076216"/>
              <a:gd name="connsiteX3" fmla="*/ 349375 w 624939"/>
              <a:gd name="connsiteY3" fmla="*/ 1076216 h 1076216"/>
              <a:gd name="connsiteX4" fmla="*/ 424257 w 624939"/>
              <a:gd name="connsiteY4" fmla="*/ 568473 h 1076216"/>
              <a:gd name="connsiteX0" fmla="*/ 424257 w 624939"/>
              <a:gd name="connsiteY0" fmla="*/ 568473 h 974787"/>
              <a:gd name="connsiteX1" fmla="*/ 375045 w 624939"/>
              <a:gd name="connsiteY1" fmla="*/ 8223 h 974787"/>
              <a:gd name="connsiteX2" fmla="*/ 335678 w 624939"/>
              <a:gd name="connsiteY2" fmla="*/ 584766 h 974787"/>
              <a:gd name="connsiteX3" fmla="*/ 417639 w 624939"/>
              <a:gd name="connsiteY3" fmla="*/ 974787 h 974787"/>
              <a:gd name="connsiteX4" fmla="*/ 424257 w 624939"/>
              <a:gd name="connsiteY4" fmla="*/ 568473 h 974787"/>
              <a:gd name="connsiteX0" fmla="*/ 424257 w 702955"/>
              <a:gd name="connsiteY0" fmla="*/ 568473 h 974787"/>
              <a:gd name="connsiteX1" fmla="*/ 375045 w 702955"/>
              <a:gd name="connsiteY1" fmla="*/ 8223 h 974787"/>
              <a:gd name="connsiteX2" fmla="*/ 335678 w 702955"/>
              <a:gd name="connsiteY2" fmla="*/ 584766 h 974787"/>
              <a:gd name="connsiteX3" fmla="*/ 417639 w 702955"/>
              <a:gd name="connsiteY3" fmla="*/ 974787 h 974787"/>
              <a:gd name="connsiteX4" fmla="*/ 424257 w 702955"/>
              <a:gd name="connsiteY4" fmla="*/ 568473 h 974787"/>
              <a:gd name="connsiteX0" fmla="*/ 502273 w 780971"/>
              <a:gd name="connsiteY0" fmla="*/ 578701 h 985015"/>
              <a:gd name="connsiteX1" fmla="*/ 453061 w 780971"/>
              <a:gd name="connsiteY1" fmla="*/ 18451 h 985015"/>
              <a:gd name="connsiteX2" fmla="*/ 413694 w 780971"/>
              <a:gd name="connsiteY2" fmla="*/ 594994 h 985015"/>
              <a:gd name="connsiteX3" fmla="*/ 495655 w 780971"/>
              <a:gd name="connsiteY3" fmla="*/ 985015 h 985015"/>
              <a:gd name="connsiteX4" fmla="*/ 502273 w 780971"/>
              <a:gd name="connsiteY4" fmla="*/ 578701 h 985015"/>
              <a:gd name="connsiteX0" fmla="*/ 502273 w 780971"/>
              <a:gd name="connsiteY0" fmla="*/ 711667 h 1117981"/>
              <a:gd name="connsiteX1" fmla="*/ 453061 w 780971"/>
              <a:gd name="connsiteY1" fmla="*/ 18451 h 1117981"/>
              <a:gd name="connsiteX2" fmla="*/ 413694 w 780971"/>
              <a:gd name="connsiteY2" fmla="*/ 727960 h 1117981"/>
              <a:gd name="connsiteX3" fmla="*/ 495655 w 780971"/>
              <a:gd name="connsiteY3" fmla="*/ 1117981 h 1117981"/>
              <a:gd name="connsiteX4" fmla="*/ 502273 w 780971"/>
              <a:gd name="connsiteY4" fmla="*/ 711667 h 1117981"/>
              <a:gd name="connsiteX0" fmla="*/ 512025 w 790723"/>
              <a:gd name="connsiteY0" fmla="*/ 693216 h 1099530"/>
              <a:gd name="connsiteX1" fmla="*/ 462813 w 790723"/>
              <a:gd name="connsiteY1" fmla="*/ 0 h 1099530"/>
              <a:gd name="connsiteX2" fmla="*/ 423446 w 790723"/>
              <a:gd name="connsiteY2" fmla="*/ 709509 h 1099530"/>
              <a:gd name="connsiteX3" fmla="*/ 505407 w 790723"/>
              <a:gd name="connsiteY3" fmla="*/ 1099530 h 1099530"/>
              <a:gd name="connsiteX4" fmla="*/ 512025 w 790723"/>
              <a:gd name="connsiteY4" fmla="*/ 693216 h 1099530"/>
              <a:gd name="connsiteX0" fmla="*/ 512025 w 829730"/>
              <a:gd name="connsiteY0" fmla="*/ 693216 h 1099530"/>
              <a:gd name="connsiteX1" fmla="*/ 462813 w 829730"/>
              <a:gd name="connsiteY1" fmla="*/ 0 h 1099530"/>
              <a:gd name="connsiteX2" fmla="*/ 423446 w 829730"/>
              <a:gd name="connsiteY2" fmla="*/ 709509 h 1099530"/>
              <a:gd name="connsiteX3" fmla="*/ 505407 w 829730"/>
              <a:gd name="connsiteY3" fmla="*/ 1099530 h 1099530"/>
              <a:gd name="connsiteX4" fmla="*/ 512025 w 829730"/>
              <a:gd name="connsiteY4" fmla="*/ 693216 h 1099530"/>
              <a:gd name="connsiteX0" fmla="*/ 512025 w 829730"/>
              <a:gd name="connsiteY0" fmla="*/ 693216 h 1099530"/>
              <a:gd name="connsiteX1" fmla="*/ 462813 w 829730"/>
              <a:gd name="connsiteY1" fmla="*/ 0 h 1099530"/>
              <a:gd name="connsiteX2" fmla="*/ 423446 w 829730"/>
              <a:gd name="connsiteY2" fmla="*/ 709509 h 1099530"/>
              <a:gd name="connsiteX3" fmla="*/ 505407 w 829730"/>
              <a:gd name="connsiteY3" fmla="*/ 1099530 h 1099530"/>
              <a:gd name="connsiteX4" fmla="*/ 512025 w 829730"/>
              <a:gd name="connsiteY4" fmla="*/ 693216 h 1099530"/>
              <a:gd name="connsiteX0" fmla="*/ 512025 w 829730"/>
              <a:gd name="connsiteY0" fmla="*/ 693216 h 1099530"/>
              <a:gd name="connsiteX1" fmla="*/ 462813 w 829730"/>
              <a:gd name="connsiteY1" fmla="*/ 0 h 1099530"/>
              <a:gd name="connsiteX2" fmla="*/ 423446 w 829730"/>
              <a:gd name="connsiteY2" fmla="*/ 709509 h 1099530"/>
              <a:gd name="connsiteX3" fmla="*/ 505407 w 829730"/>
              <a:gd name="connsiteY3" fmla="*/ 1099530 h 1099530"/>
              <a:gd name="connsiteX4" fmla="*/ 512025 w 829730"/>
              <a:gd name="connsiteY4" fmla="*/ 693216 h 1099530"/>
              <a:gd name="connsiteX0" fmla="*/ 512025 w 829730"/>
              <a:gd name="connsiteY0" fmla="*/ 693216 h 1099530"/>
              <a:gd name="connsiteX1" fmla="*/ 462813 w 829730"/>
              <a:gd name="connsiteY1" fmla="*/ 0 h 1099530"/>
              <a:gd name="connsiteX2" fmla="*/ 423446 w 829730"/>
              <a:gd name="connsiteY2" fmla="*/ 709509 h 1099530"/>
              <a:gd name="connsiteX3" fmla="*/ 505407 w 829730"/>
              <a:gd name="connsiteY3" fmla="*/ 1099530 h 1099530"/>
              <a:gd name="connsiteX4" fmla="*/ 512025 w 829730"/>
              <a:gd name="connsiteY4" fmla="*/ 693216 h 1099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730" h="1099530">
                <a:moveTo>
                  <a:pt x="512025" y="693216"/>
                </a:moveTo>
                <a:cubicBezTo>
                  <a:pt x="524430" y="303694"/>
                  <a:pt x="829730" y="22712"/>
                  <a:pt x="462813" y="0"/>
                </a:cubicBezTo>
                <a:cubicBezTo>
                  <a:pt x="0" y="53146"/>
                  <a:pt x="338332" y="309758"/>
                  <a:pt x="423446" y="709509"/>
                </a:cubicBezTo>
                <a:cubicBezTo>
                  <a:pt x="436320" y="809509"/>
                  <a:pt x="411615" y="804850"/>
                  <a:pt x="505407" y="1099530"/>
                </a:cubicBezTo>
                <a:cubicBezTo>
                  <a:pt x="576586" y="847180"/>
                  <a:pt x="497210" y="895872"/>
                  <a:pt x="512025" y="693216"/>
                </a:cubicBezTo>
                <a:close/>
              </a:path>
            </a:pathLst>
          </a:custGeom>
          <a:solidFill>
            <a:srgbClr val="FF0000">
              <a:alpha val="50000"/>
            </a:srgb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cxnSp>
        <p:nvCxnSpPr>
          <p:cNvPr id="45" name="Straight Arrow Connector 44"/>
          <p:cNvCxnSpPr/>
          <p:nvPr/>
        </p:nvCxnSpPr>
        <p:spPr bwMode="auto">
          <a:xfrm rot="10800000">
            <a:off x="4604657" y="3712030"/>
            <a:ext cx="772886" cy="21771"/>
          </a:xfrm>
          <a:prstGeom prst="straightConnector1">
            <a:avLst/>
          </a:prstGeom>
          <a:solidFill>
            <a:schemeClr val="accent1"/>
          </a:solidFill>
          <a:ln w="38100" cap="flat" cmpd="sng" algn="ctr">
            <a:solidFill>
              <a:schemeClr val="bg1"/>
            </a:solidFill>
            <a:prstDash val="solid"/>
            <a:round/>
            <a:headEnd type="none"/>
            <a:tailEnd type="arrow"/>
          </a:ln>
          <a:effectLst/>
        </p:spPr>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Freeform 2"/>
          <p:cNvSpPr/>
          <p:nvPr/>
        </p:nvSpPr>
        <p:spPr bwMode="auto">
          <a:xfrm>
            <a:off x="-615043" y="1046117"/>
            <a:ext cx="10374086" cy="2116183"/>
          </a:xfrm>
          <a:custGeom>
            <a:avLst/>
            <a:gdLst>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025071 w 12103100"/>
              <a:gd name="connsiteY0" fmla="*/ 611414 h 4878614"/>
              <a:gd name="connsiteX1" fmla="*/ 6086928 w 12103100"/>
              <a:gd name="connsiteY1" fmla="*/ 556985 h 4878614"/>
              <a:gd name="connsiteX2" fmla="*/ 10419442 w 12103100"/>
              <a:gd name="connsiteY2" fmla="*/ 589642 h 4878614"/>
              <a:gd name="connsiteX3" fmla="*/ 10833100 w 12103100"/>
              <a:gd name="connsiteY3" fmla="*/ 4007757 h 4878614"/>
              <a:gd name="connsiteX4" fmla="*/ 10430328 w 12103100"/>
              <a:gd name="connsiteY4" fmla="*/ 4323442 h 4878614"/>
              <a:gd name="connsiteX5" fmla="*/ 5803900 w 12103100"/>
              <a:gd name="connsiteY5" fmla="*/ 4530271 h 4878614"/>
              <a:gd name="connsiteX6" fmla="*/ 796471 w 12103100"/>
              <a:gd name="connsiteY6" fmla="*/ 4225471 h 4878614"/>
              <a:gd name="connsiteX7" fmla="*/ 1025071 w 12103100"/>
              <a:gd name="connsiteY7"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159671"/>
              <a:gd name="connsiteY0" fmla="*/ 662215 h 4929415"/>
              <a:gd name="connsiteX1" fmla="*/ 6086928 w 11159671"/>
              <a:gd name="connsiteY1" fmla="*/ 607786 h 4929415"/>
              <a:gd name="connsiteX2" fmla="*/ 10419442 w 11159671"/>
              <a:gd name="connsiteY2" fmla="*/ 640443 h 4929415"/>
              <a:gd name="connsiteX3" fmla="*/ 10528300 w 11159671"/>
              <a:gd name="connsiteY3" fmla="*/ 4450444 h 4929415"/>
              <a:gd name="connsiteX4" fmla="*/ 5803900 w 11159671"/>
              <a:gd name="connsiteY4" fmla="*/ 4581072 h 4929415"/>
              <a:gd name="connsiteX5" fmla="*/ 796471 w 11159671"/>
              <a:gd name="connsiteY5" fmla="*/ 4276272 h 4929415"/>
              <a:gd name="connsiteX6" fmla="*/ 1025071 w 11159671"/>
              <a:gd name="connsiteY6" fmla="*/ 662215 h 4929415"/>
              <a:gd name="connsiteX0" fmla="*/ 1025071 w 11159671"/>
              <a:gd name="connsiteY0" fmla="*/ 611414 h 4878614"/>
              <a:gd name="connsiteX1" fmla="*/ 6086928 w 11159671"/>
              <a:gd name="connsiteY1" fmla="*/ 556985 h 4878614"/>
              <a:gd name="connsiteX2" fmla="*/ 10419442 w 11159671"/>
              <a:gd name="connsiteY2" fmla="*/ 589642 h 4878614"/>
              <a:gd name="connsiteX3" fmla="*/ 10528300 w 11159671"/>
              <a:gd name="connsiteY3" fmla="*/ 4399643 h 4878614"/>
              <a:gd name="connsiteX4" fmla="*/ 5803900 w 11159671"/>
              <a:gd name="connsiteY4" fmla="*/ 4530271 h 4878614"/>
              <a:gd name="connsiteX5" fmla="*/ 796471 w 11159671"/>
              <a:gd name="connsiteY5" fmla="*/ 4225471 h 4878614"/>
              <a:gd name="connsiteX6" fmla="*/ 1025071 w 11159671"/>
              <a:gd name="connsiteY6" fmla="*/ 611414 h 4878614"/>
              <a:gd name="connsiteX0" fmla="*/ 1025071 w 10528300"/>
              <a:gd name="connsiteY0" fmla="*/ 611414 h 4878614"/>
              <a:gd name="connsiteX1" fmla="*/ 6086928 w 10528300"/>
              <a:gd name="connsiteY1" fmla="*/ 556985 h 4878614"/>
              <a:gd name="connsiteX2" fmla="*/ 10419442 w 10528300"/>
              <a:gd name="connsiteY2" fmla="*/ 589642 h 4878614"/>
              <a:gd name="connsiteX3" fmla="*/ 10528300 w 10528300"/>
              <a:gd name="connsiteY3" fmla="*/ 4399643 h 4878614"/>
              <a:gd name="connsiteX4" fmla="*/ 5803900 w 10528300"/>
              <a:gd name="connsiteY4" fmla="*/ 4530271 h 4878614"/>
              <a:gd name="connsiteX5" fmla="*/ 796471 w 10528300"/>
              <a:gd name="connsiteY5" fmla="*/ 4225471 h 4878614"/>
              <a:gd name="connsiteX6" fmla="*/ 1025071 w 105283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54429 h 4321629"/>
              <a:gd name="connsiteX1" fmla="*/ 6086928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1025071 w 10604500"/>
              <a:gd name="connsiteY0" fmla="*/ 54429 h 4321629"/>
              <a:gd name="connsiteX1" fmla="*/ 5727699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228600 w 9808029"/>
              <a:gd name="connsiteY0" fmla="*/ 54429 h 4321629"/>
              <a:gd name="connsiteX1" fmla="*/ 4931228 w 9808029"/>
              <a:gd name="connsiteY1" fmla="*/ 0 h 4321629"/>
              <a:gd name="connsiteX2" fmla="*/ 9753600 w 9808029"/>
              <a:gd name="connsiteY2" fmla="*/ 32657 h 4321629"/>
              <a:gd name="connsiteX3" fmla="*/ 9731829 w 9808029"/>
              <a:gd name="connsiteY3" fmla="*/ 3842658 h 4321629"/>
              <a:gd name="connsiteX4" fmla="*/ 5007429 w 9808029"/>
              <a:gd name="connsiteY4" fmla="*/ 3973286 h 4321629"/>
              <a:gd name="connsiteX5" fmla="*/ 0 w 9808029"/>
              <a:gd name="connsiteY5" fmla="*/ 3668486 h 4321629"/>
              <a:gd name="connsiteX6" fmla="*/ 228600 w 9808029"/>
              <a:gd name="connsiteY6" fmla="*/ 54429 h 4321629"/>
              <a:gd name="connsiteX0" fmla="*/ 228600 w 9808029"/>
              <a:gd name="connsiteY0" fmla="*/ 54429 h 4053115"/>
              <a:gd name="connsiteX1" fmla="*/ 4931228 w 9808029"/>
              <a:gd name="connsiteY1" fmla="*/ 0 h 4053115"/>
              <a:gd name="connsiteX2" fmla="*/ 9753600 w 9808029"/>
              <a:gd name="connsiteY2" fmla="*/ 32657 h 4053115"/>
              <a:gd name="connsiteX3" fmla="*/ 9731829 w 9808029"/>
              <a:gd name="connsiteY3" fmla="*/ 3842658 h 4053115"/>
              <a:gd name="connsiteX4" fmla="*/ 5007429 w 9808029"/>
              <a:gd name="connsiteY4" fmla="*/ 3973286 h 4053115"/>
              <a:gd name="connsiteX5" fmla="*/ 0 w 9808029"/>
              <a:gd name="connsiteY5" fmla="*/ 3668486 h 4053115"/>
              <a:gd name="connsiteX6" fmla="*/ 228600 w 9808029"/>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973286 h 4053115"/>
              <a:gd name="connsiteX5" fmla="*/ 21771 w 9622972"/>
              <a:gd name="connsiteY5" fmla="*/ 3668486 h 4053115"/>
              <a:gd name="connsiteX6" fmla="*/ 43543 w 9622972"/>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124200 h 4053115"/>
              <a:gd name="connsiteX5" fmla="*/ 21771 w 9622972"/>
              <a:gd name="connsiteY5" fmla="*/ 3668486 h 4053115"/>
              <a:gd name="connsiteX6" fmla="*/ 43543 w 9622972"/>
              <a:gd name="connsiteY6" fmla="*/ 54429 h 4053115"/>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312886"/>
              <a:gd name="connsiteX1" fmla="*/ 4746171 w 9622972"/>
              <a:gd name="connsiteY1" fmla="*/ 0 h 3312886"/>
              <a:gd name="connsiteX2" fmla="*/ 9568543 w 9622972"/>
              <a:gd name="connsiteY2" fmla="*/ 32657 h 3312886"/>
              <a:gd name="connsiteX3" fmla="*/ 9546772 w 9622972"/>
              <a:gd name="connsiteY3" fmla="*/ 3254829 h 3312886"/>
              <a:gd name="connsiteX4" fmla="*/ 4822372 w 9622972"/>
              <a:gd name="connsiteY4" fmla="*/ 3124200 h 3312886"/>
              <a:gd name="connsiteX5" fmla="*/ 21771 w 9622972"/>
              <a:gd name="connsiteY5" fmla="*/ 3200400 h 3312886"/>
              <a:gd name="connsiteX6" fmla="*/ 43543 w 9622972"/>
              <a:gd name="connsiteY6" fmla="*/ 54429 h 3312886"/>
              <a:gd name="connsiteX0" fmla="*/ 43543 w 9622972"/>
              <a:gd name="connsiteY0" fmla="*/ 204043 h 3462500"/>
              <a:gd name="connsiteX1" fmla="*/ 4746171 w 9622972"/>
              <a:gd name="connsiteY1" fmla="*/ 0 h 3462500"/>
              <a:gd name="connsiteX2" fmla="*/ 9568543 w 9622972"/>
              <a:gd name="connsiteY2" fmla="*/ 182271 h 3462500"/>
              <a:gd name="connsiteX3" fmla="*/ 9546772 w 9622972"/>
              <a:gd name="connsiteY3" fmla="*/ 3404443 h 3462500"/>
              <a:gd name="connsiteX4" fmla="*/ 4822372 w 9622972"/>
              <a:gd name="connsiteY4" fmla="*/ 3273814 h 3462500"/>
              <a:gd name="connsiteX5" fmla="*/ 21771 w 9622972"/>
              <a:gd name="connsiteY5" fmla="*/ 3350014 h 3462500"/>
              <a:gd name="connsiteX6" fmla="*/ 43543 w 9622972"/>
              <a:gd name="connsiteY6" fmla="*/ 204043 h 34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2972" h="3462500">
                <a:moveTo>
                  <a:pt x="43543" y="204043"/>
                </a:moveTo>
                <a:lnTo>
                  <a:pt x="4746171" y="0"/>
                </a:lnTo>
                <a:lnTo>
                  <a:pt x="9568543" y="182271"/>
                </a:lnTo>
                <a:cubicBezTo>
                  <a:pt x="9622972" y="898914"/>
                  <a:pt x="9544958" y="2782143"/>
                  <a:pt x="9546772" y="3404443"/>
                </a:cubicBezTo>
                <a:cubicBezTo>
                  <a:pt x="8026401" y="3462500"/>
                  <a:pt x="6409872" y="3282885"/>
                  <a:pt x="4822372" y="3273814"/>
                </a:cubicBezTo>
                <a:cubicBezTo>
                  <a:pt x="3234872" y="3264743"/>
                  <a:pt x="1079499" y="3360900"/>
                  <a:pt x="21771" y="3350014"/>
                </a:cubicBezTo>
                <a:cubicBezTo>
                  <a:pt x="30843" y="2500928"/>
                  <a:pt x="0" y="1152914"/>
                  <a:pt x="43543" y="204043"/>
                </a:cubicBezTo>
                <a:close/>
              </a:path>
            </a:pathLst>
          </a:custGeom>
          <a:blipFill>
            <a:blip r:embed="rId3"/>
            <a:tile tx="0" ty="0" sx="100000" sy="100000" flip="none" algn="tl"/>
          </a:blip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4" name="Freeform 3"/>
          <p:cNvSpPr/>
          <p:nvPr/>
        </p:nvSpPr>
        <p:spPr bwMode="auto">
          <a:xfrm>
            <a:off x="-239486" y="1048645"/>
            <a:ext cx="9622972" cy="6172212"/>
          </a:xfrm>
          <a:custGeom>
            <a:avLst/>
            <a:gdLst>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025071 w 12103100"/>
              <a:gd name="connsiteY0" fmla="*/ 611414 h 4878614"/>
              <a:gd name="connsiteX1" fmla="*/ 6086928 w 12103100"/>
              <a:gd name="connsiteY1" fmla="*/ 556985 h 4878614"/>
              <a:gd name="connsiteX2" fmla="*/ 10419442 w 12103100"/>
              <a:gd name="connsiteY2" fmla="*/ 589642 h 4878614"/>
              <a:gd name="connsiteX3" fmla="*/ 10833100 w 12103100"/>
              <a:gd name="connsiteY3" fmla="*/ 4007757 h 4878614"/>
              <a:gd name="connsiteX4" fmla="*/ 10430328 w 12103100"/>
              <a:gd name="connsiteY4" fmla="*/ 4323442 h 4878614"/>
              <a:gd name="connsiteX5" fmla="*/ 5803900 w 12103100"/>
              <a:gd name="connsiteY5" fmla="*/ 4530271 h 4878614"/>
              <a:gd name="connsiteX6" fmla="*/ 796471 w 12103100"/>
              <a:gd name="connsiteY6" fmla="*/ 4225471 h 4878614"/>
              <a:gd name="connsiteX7" fmla="*/ 1025071 w 12103100"/>
              <a:gd name="connsiteY7"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159671"/>
              <a:gd name="connsiteY0" fmla="*/ 662215 h 4929415"/>
              <a:gd name="connsiteX1" fmla="*/ 6086928 w 11159671"/>
              <a:gd name="connsiteY1" fmla="*/ 607786 h 4929415"/>
              <a:gd name="connsiteX2" fmla="*/ 10419442 w 11159671"/>
              <a:gd name="connsiteY2" fmla="*/ 640443 h 4929415"/>
              <a:gd name="connsiteX3" fmla="*/ 10528300 w 11159671"/>
              <a:gd name="connsiteY3" fmla="*/ 4450444 h 4929415"/>
              <a:gd name="connsiteX4" fmla="*/ 5803900 w 11159671"/>
              <a:gd name="connsiteY4" fmla="*/ 4581072 h 4929415"/>
              <a:gd name="connsiteX5" fmla="*/ 796471 w 11159671"/>
              <a:gd name="connsiteY5" fmla="*/ 4276272 h 4929415"/>
              <a:gd name="connsiteX6" fmla="*/ 1025071 w 11159671"/>
              <a:gd name="connsiteY6" fmla="*/ 662215 h 4929415"/>
              <a:gd name="connsiteX0" fmla="*/ 1025071 w 11159671"/>
              <a:gd name="connsiteY0" fmla="*/ 611414 h 4878614"/>
              <a:gd name="connsiteX1" fmla="*/ 6086928 w 11159671"/>
              <a:gd name="connsiteY1" fmla="*/ 556985 h 4878614"/>
              <a:gd name="connsiteX2" fmla="*/ 10419442 w 11159671"/>
              <a:gd name="connsiteY2" fmla="*/ 589642 h 4878614"/>
              <a:gd name="connsiteX3" fmla="*/ 10528300 w 11159671"/>
              <a:gd name="connsiteY3" fmla="*/ 4399643 h 4878614"/>
              <a:gd name="connsiteX4" fmla="*/ 5803900 w 11159671"/>
              <a:gd name="connsiteY4" fmla="*/ 4530271 h 4878614"/>
              <a:gd name="connsiteX5" fmla="*/ 796471 w 11159671"/>
              <a:gd name="connsiteY5" fmla="*/ 4225471 h 4878614"/>
              <a:gd name="connsiteX6" fmla="*/ 1025071 w 11159671"/>
              <a:gd name="connsiteY6" fmla="*/ 611414 h 4878614"/>
              <a:gd name="connsiteX0" fmla="*/ 1025071 w 10528300"/>
              <a:gd name="connsiteY0" fmla="*/ 611414 h 4878614"/>
              <a:gd name="connsiteX1" fmla="*/ 6086928 w 10528300"/>
              <a:gd name="connsiteY1" fmla="*/ 556985 h 4878614"/>
              <a:gd name="connsiteX2" fmla="*/ 10419442 w 10528300"/>
              <a:gd name="connsiteY2" fmla="*/ 589642 h 4878614"/>
              <a:gd name="connsiteX3" fmla="*/ 10528300 w 10528300"/>
              <a:gd name="connsiteY3" fmla="*/ 4399643 h 4878614"/>
              <a:gd name="connsiteX4" fmla="*/ 5803900 w 10528300"/>
              <a:gd name="connsiteY4" fmla="*/ 4530271 h 4878614"/>
              <a:gd name="connsiteX5" fmla="*/ 796471 w 10528300"/>
              <a:gd name="connsiteY5" fmla="*/ 4225471 h 4878614"/>
              <a:gd name="connsiteX6" fmla="*/ 1025071 w 105283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54429 h 4321629"/>
              <a:gd name="connsiteX1" fmla="*/ 6086928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1025071 w 10604500"/>
              <a:gd name="connsiteY0" fmla="*/ 54429 h 4321629"/>
              <a:gd name="connsiteX1" fmla="*/ 5727699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228600 w 9808029"/>
              <a:gd name="connsiteY0" fmla="*/ 54429 h 4321629"/>
              <a:gd name="connsiteX1" fmla="*/ 4931228 w 9808029"/>
              <a:gd name="connsiteY1" fmla="*/ 0 h 4321629"/>
              <a:gd name="connsiteX2" fmla="*/ 9753600 w 9808029"/>
              <a:gd name="connsiteY2" fmla="*/ 32657 h 4321629"/>
              <a:gd name="connsiteX3" fmla="*/ 9731829 w 9808029"/>
              <a:gd name="connsiteY3" fmla="*/ 3842658 h 4321629"/>
              <a:gd name="connsiteX4" fmla="*/ 5007429 w 9808029"/>
              <a:gd name="connsiteY4" fmla="*/ 3973286 h 4321629"/>
              <a:gd name="connsiteX5" fmla="*/ 0 w 9808029"/>
              <a:gd name="connsiteY5" fmla="*/ 3668486 h 4321629"/>
              <a:gd name="connsiteX6" fmla="*/ 228600 w 9808029"/>
              <a:gd name="connsiteY6" fmla="*/ 54429 h 4321629"/>
              <a:gd name="connsiteX0" fmla="*/ 228600 w 9808029"/>
              <a:gd name="connsiteY0" fmla="*/ 54429 h 4053115"/>
              <a:gd name="connsiteX1" fmla="*/ 4931228 w 9808029"/>
              <a:gd name="connsiteY1" fmla="*/ 0 h 4053115"/>
              <a:gd name="connsiteX2" fmla="*/ 9753600 w 9808029"/>
              <a:gd name="connsiteY2" fmla="*/ 32657 h 4053115"/>
              <a:gd name="connsiteX3" fmla="*/ 9731829 w 9808029"/>
              <a:gd name="connsiteY3" fmla="*/ 3842658 h 4053115"/>
              <a:gd name="connsiteX4" fmla="*/ 5007429 w 9808029"/>
              <a:gd name="connsiteY4" fmla="*/ 3973286 h 4053115"/>
              <a:gd name="connsiteX5" fmla="*/ 0 w 9808029"/>
              <a:gd name="connsiteY5" fmla="*/ 3668486 h 4053115"/>
              <a:gd name="connsiteX6" fmla="*/ 228600 w 9808029"/>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973286 h 4053115"/>
              <a:gd name="connsiteX5" fmla="*/ 21771 w 9622972"/>
              <a:gd name="connsiteY5" fmla="*/ 3668486 h 4053115"/>
              <a:gd name="connsiteX6" fmla="*/ 43543 w 9622972"/>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124200 h 4053115"/>
              <a:gd name="connsiteX5" fmla="*/ 21771 w 9622972"/>
              <a:gd name="connsiteY5" fmla="*/ 3668486 h 4053115"/>
              <a:gd name="connsiteX6" fmla="*/ 43543 w 9622972"/>
              <a:gd name="connsiteY6" fmla="*/ 54429 h 4053115"/>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312886"/>
              <a:gd name="connsiteX1" fmla="*/ 4746171 w 9622972"/>
              <a:gd name="connsiteY1" fmla="*/ 0 h 3312886"/>
              <a:gd name="connsiteX2" fmla="*/ 9568543 w 9622972"/>
              <a:gd name="connsiteY2" fmla="*/ 32657 h 3312886"/>
              <a:gd name="connsiteX3" fmla="*/ 9546772 w 9622972"/>
              <a:gd name="connsiteY3" fmla="*/ 3254829 h 3312886"/>
              <a:gd name="connsiteX4" fmla="*/ 4822372 w 9622972"/>
              <a:gd name="connsiteY4" fmla="*/ 3124200 h 3312886"/>
              <a:gd name="connsiteX5" fmla="*/ 21771 w 9622972"/>
              <a:gd name="connsiteY5" fmla="*/ 3200400 h 3312886"/>
              <a:gd name="connsiteX6" fmla="*/ 43543 w 9622972"/>
              <a:gd name="connsiteY6" fmla="*/ 54429 h 33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2972" h="3312886">
                <a:moveTo>
                  <a:pt x="43543" y="54429"/>
                </a:moveTo>
                <a:cubicBezTo>
                  <a:pt x="968829" y="19958"/>
                  <a:pt x="4746171" y="0"/>
                  <a:pt x="4746171" y="0"/>
                </a:cubicBezTo>
                <a:lnTo>
                  <a:pt x="9568543" y="32657"/>
                </a:lnTo>
                <a:cubicBezTo>
                  <a:pt x="9622972" y="749300"/>
                  <a:pt x="9544958" y="2632529"/>
                  <a:pt x="9546772" y="3254829"/>
                </a:cubicBezTo>
                <a:cubicBezTo>
                  <a:pt x="8026401" y="3312886"/>
                  <a:pt x="6409872" y="3133271"/>
                  <a:pt x="4822372" y="3124200"/>
                </a:cubicBezTo>
                <a:cubicBezTo>
                  <a:pt x="3234872" y="3115129"/>
                  <a:pt x="1079499" y="3211286"/>
                  <a:pt x="21771" y="3200400"/>
                </a:cubicBezTo>
                <a:cubicBezTo>
                  <a:pt x="30843" y="2351314"/>
                  <a:pt x="0" y="1003300"/>
                  <a:pt x="43543" y="54429"/>
                </a:cubicBezTo>
                <a:close/>
              </a:path>
            </a:pathLst>
          </a:custGeom>
          <a:gradFill flip="none" rotWithShape="0">
            <a:gsLst>
              <a:gs pos="0">
                <a:srgbClr val="FF5D15"/>
              </a:gs>
              <a:gs pos="16000">
                <a:srgbClr val="D36103"/>
              </a:gs>
              <a:gs pos="23000">
                <a:srgbClr val="920000"/>
              </a:gs>
              <a:gs pos="66000">
                <a:srgbClr val="480808">
                  <a:alpha val="98824"/>
                </a:srgbClr>
              </a:gs>
              <a:gs pos="100000">
                <a:schemeClr val="accent2">
                  <a:alpha val="59000"/>
                </a:schemeClr>
              </a:gs>
            </a:gsLst>
            <a:lin ang="16200000" scaled="0"/>
            <a:tileRect/>
          </a:gra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6" name="TextBox 5"/>
          <p:cNvSpPr txBox="1"/>
          <p:nvPr/>
        </p:nvSpPr>
        <p:spPr>
          <a:xfrm>
            <a:off x="0" y="1701800"/>
            <a:ext cx="1841500" cy="461665"/>
          </a:xfrm>
          <a:prstGeom prst="rect">
            <a:avLst/>
          </a:prstGeom>
          <a:noFill/>
        </p:spPr>
        <p:txBody>
          <a:bodyPr wrap="square" rtlCol="0">
            <a:spAutoFit/>
          </a:bodyPr>
          <a:lstStyle/>
          <a:p>
            <a:r>
              <a:rPr lang="en-US" sz="2400" dirty="0" smtClean="0"/>
              <a:t>brittle</a:t>
            </a:r>
            <a:endParaRPr lang="en-US" sz="2400" dirty="0"/>
          </a:p>
        </p:txBody>
      </p:sp>
      <p:sp>
        <p:nvSpPr>
          <p:cNvPr id="7" name="TextBox 6"/>
          <p:cNvSpPr txBox="1"/>
          <p:nvPr/>
        </p:nvSpPr>
        <p:spPr>
          <a:xfrm>
            <a:off x="0" y="5346700"/>
            <a:ext cx="1841500" cy="461665"/>
          </a:xfrm>
          <a:prstGeom prst="rect">
            <a:avLst/>
          </a:prstGeom>
          <a:noFill/>
        </p:spPr>
        <p:txBody>
          <a:bodyPr wrap="square" rtlCol="0">
            <a:spAutoFit/>
          </a:bodyPr>
          <a:lstStyle/>
          <a:p>
            <a:r>
              <a:rPr lang="en-US" sz="2400" dirty="0" smtClean="0"/>
              <a:t>ductile</a:t>
            </a:r>
            <a:endParaRPr lang="en-US" sz="2400" dirty="0"/>
          </a:p>
        </p:txBody>
      </p:sp>
      <p:cxnSp>
        <p:nvCxnSpPr>
          <p:cNvPr id="9" name="Straight Arrow Connector 8"/>
          <p:cNvCxnSpPr/>
          <p:nvPr/>
        </p:nvCxnSpPr>
        <p:spPr bwMode="auto">
          <a:xfrm rot="5400000">
            <a:off x="-684609" y="36953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10" name="TextBox 9"/>
          <p:cNvSpPr txBox="1"/>
          <p:nvPr/>
        </p:nvSpPr>
        <p:spPr>
          <a:xfrm>
            <a:off x="1143000" y="1689100"/>
            <a:ext cx="1524000" cy="461665"/>
          </a:xfrm>
          <a:prstGeom prst="rect">
            <a:avLst/>
          </a:prstGeom>
          <a:noFill/>
        </p:spPr>
        <p:txBody>
          <a:bodyPr wrap="square" rtlCol="0">
            <a:spAutoFit/>
          </a:bodyPr>
          <a:lstStyle/>
          <a:p>
            <a:r>
              <a:rPr lang="en-US" sz="2400" dirty="0" smtClean="0"/>
              <a:t>less</a:t>
            </a:r>
            <a:endParaRPr lang="en-US" sz="2400" dirty="0"/>
          </a:p>
        </p:txBody>
      </p:sp>
      <p:sp>
        <p:nvSpPr>
          <p:cNvPr id="13" name="TextBox 12"/>
          <p:cNvSpPr txBox="1"/>
          <p:nvPr/>
        </p:nvSpPr>
        <p:spPr>
          <a:xfrm>
            <a:off x="1257300" y="5334000"/>
            <a:ext cx="1435100" cy="461665"/>
          </a:xfrm>
          <a:prstGeom prst="rect">
            <a:avLst/>
          </a:prstGeom>
          <a:noFill/>
        </p:spPr>
        <p:txBody>
          <a:bodyPr wrap="square" rtlCol="0">
            <a:spAutoFit/>
          </a:bodyPr>
          <a:lstStyle/>
          <a:p>
            <a:r>
              <a:rPr lang="en-US" sz="2400" dirty="0" smtClean="0"/>
              <a:t>more</a:t>
            </a:r>
            <a:endParaRPr lang="en-US" sz="2400" dirty="0"/>
          </a:p>
        </p:txBody>
      </p:sp>
      <p:sp>
        <p:nvSpPr>
          <p:cNvPr id="17" name="TextBox 16"/>
          <p:cNvSpPr txBox="1"/>
          <p:nvPr/>
        </p:nvSpPr>
        <p:spPr>
          <a:xfrm>
            <a:off x="6756400" y="1689100"/>
            <a:ext cx="1066800" cy="461665"/>
          </a:xfrm>
          <a:prstGeom prst="rect">
            <a:avLst/>
          </a:prstGeom>
          <a:noFill/>
        </p:spPr>
        <p:txBody>
          <a:bodyPr wrap="square" rtlCol="0">
            <a:spAutoFit/>
          </a:bodyPr>
          <a:lstStyle/>
          <a:p>
            <a:r>
              <a:rPr lang="en-US" sz="2400" dirty="0" smtClean="0"/>
              <a:t>fast</a:t>
            </a:r>
            <a:endParaRPr lang="en-US" sz="2400" dirty="0"/>
          </a:p>
        </p:txBody>
      </p:sp>
      <p:sp>
        <p:nvSpPr>
          <p:cNvPr id="18" name="TextBox 17"/>
          <p:cNvSpPr txBox="1"/>
          <p:nvPr/>
        </p:nvSpPr>
        <p:spPr>
          <a:xfrm>
            <a:off x="6756400" y="5384800"/>
            <a:ext cx="1066800" cy="461665"/>
          </a:xfrm>
          <a:prstGeom prst="rect">
            <a:avLst/>
          </a:prstGeom>
          <a:noFill/>
        </p:spPr>
        <p:txBody>
          <a:bodyPr wrap="square" rtlCol="0">
            <a:spAutoFit/>
          </a:bodyPr>
          <a:lstStyle/>
          <a:p>
            <a:r>
              <a:rPr lang="en-US" sz="2400" dirty="0" smtClean="0"/>
              <a:t>slow</a:t>
            </a:r>
            <a:endParaRPr lang="en-US" sz="2400" dirty="0"/>
          </a:p>
        </p:txBody>
      </p:sp>
      <p:sp>
        <p:nvSpPr>
          <p:cNvPr id="19" name="TextBox 18"/>
          <p:cNvSpPr txBox="1"/>
          <p:nvPr/>
        </p:nvSpPr>
        <p:spPr>
          <a:xfrm rot="16200000">
            <a:off x="-304801" y="3490267"/>
            <a:ext cx="1841500" cy="461665"/>
          </a:xfrm>
          <a:prstGeom prst="rect">
            <a:avLst/>
          </a:prstGeom>
          <a:noFill/>
        </p:spPr>
        <p:txBody>
          <a:bodyPr wrap="square" rtlCol="0">
            <a:spAutoFit/>
          </a:bodyPr>
          <a:lstStyle/>
          <a:p>
            <a:r>
              <a:rPr lang="en-US" sz="2400" dirty="0" smtClean="0"/>
              <a:t>rigidity</a:t>
            </a:r>
            <a:endParaRPr lang="en-US" sz="2400" dirty="0"/>
          </a:p>
        </p:txBody>
      </p:sp>
      <p:sp>
        <p:nvSpPr>
          <p:cNvPr id="25" name="TextBox 24"/>
          <p:cNvSpPr txBox="1"/>
          <p:nvPr/>
        </p:nvSpPr>
        <p:spPr>
          <a:xfrm rot="16200000">
            <a:off x="939799" y="3492500"/>
            <a:ext cx="1524000" cy="461665"/>
          </a:xfrm>
          <a:prstGeom prst="rect">
            <a:avLst/>
          </a:prstGeom>
          <a:noFill/>
        </p:spPr>
        <p:txBody>
          <a:bodyPr wrap="square" rtlCol="0">
            <a:spAutoFit/>
          </a:bodyPr>
          <a:lstStyle/>
          <a:p>
            <a:r>
              <a:rPr lang="en-US" sz="2400" dirty="0" smtClean="0"/>
              <a:t>density</a:t>
            </a:r>
            <a:endParaRPr lang="en-US" sz="2400" dirty="0"/>
          </a:p>
        </p:txBody>
      </p:sp>
      <p:cxnSp>
        <p:nvCxnSpPr>
          <p:cNvPr id="28" name="Straight Arrow Connector 27"/>
          <p:cNvCxnSpPr/>
          <p:nvPr/>
        </p:nvCxnSpPr>
        <p:spPr bwMode="auto">
          <a:xfrm rot="5400000">
            <a:off x="318691" y="37334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cxnSp>
        <p:nvCxnSpPr>
          <p:cNvPr id="29" name="Straight Arrow Connector 28"/>
          <p:cNvCxnSpPr/>
          <p:nvPr/>
        </p:nvCxnSpPr>
        <p:spPr bwMode="auto">
          <a:xfrm rot="5400000">
            <a:off x="5690791" y="36953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30" name="TextBox 29"/>
          <p:cNvSpPr txBox="1"/>
          <p:nvPr/>
        </p:nvSpPr>
        <p:spPr>
          <a:xfrm rot="16200000">
            <a:off x="5892802" y="3369101"/>
            <a:ext cx="2298700" cy="461665"/>
          </a:xfrm>
          <a:prstGeom prst="rect">
            <a:avLst/>
          </a:prstGeom>
          <a:noFill/>
        </p:spPr>
        <p:txBody>
          <a:bodyPr wrap="square" rtlCol="0">
            <a:spAutoFit/>
          </a:bodyPr>
          <a:lstStyle/>
          <a:p>
            <a:r>
              <a:rPr lang="en-US" sz="2400" dirty="0" smtClean="0"/>
              <a:t>cooling rate</a:t>
            </a:r>
            <a:endParaRPr lang="en-US" sz="2400" dirty="0"/>
          </a:p>
        </p:txBody>
      </p:sp>
      <p:sp>
        <p:nvSpPr>
          <p:cNvPr id="31" name="TextBox 30"/>
          <p:cNvSpPr txBox="1"/>
          <p:nvPr/>
        </p:nvSpPr>
        <p:spPr>
          <a:xfrm>
            <a:off x="7975600" y="5397500"/>
            <a:ext cx="1066800" cy="461665"/>
          </a:xfrm>
          <a:prstGeom prst="rect">
            <a:avLst/>
          </a:prstGeom>
          <a:noFill/>
        </p:spPr>
        <p:txBody>
          <a:bodyPr wrap="square" rtlCol="0">
            <a:spAutoFit/>
          </a:bodyPr>
          <a:lstStyle/>
          <a:p>
            <a:r>
              <a:rPr lang="en-US" sz="2400" dirty="0" smtClean="0"/>
              <a:t>high</a:t>
            </a:r>
            <a:endParaRPr lang="en-US" sz="2400" dirty="0"/>
          </a:p>
        </p:txBody>
      </p:sp>
      <p:cxnSp>
        <p:nvCxnSpPr>
          <p:cNvPr id="32" name="Straight Arrow Connector 31"/>
          <p:cNvCxnSpPr/>
          <p:nvPr/>
        </p:nvCxnSpPr>
        <p:spPr bwMode="auto">
          <a:xfrm rot="5400000">
            <a:off x="6909991" y="37080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33" name="TextBox 32"/>
          <p:cNvSpPr txBox="1"/>
          <p:nvPr/>
        </p:nvSpPr>
        <p:spPr>
          <a:xfrm rot="16200000">
            <a:off x="7340602" y="3197135"/>
            <a:ext cx="2298700" cy="830997"/>
          </a:xfrm>
          <a:prstGeom prst="rect">
            <a:avLst/>
          </a:prstGeom>
          <a:noFill/>
        </p:spPr>
        <p:txBody>
          <a:bodyPr wrap="square" rtlCol="0">
            <a:spAutoFit/>
          </a:bodyPr>
          <a:lstStyle/>
          <a:p>
            <a:r>
              <a:rPr lang="en-US" sz="2400" dirty="0" smtClean="0"/>
              <a:t>fractionation potential</a:t>
            </a:r>
            <a:endParaRPr lang="en-US" sz="2400" dirty="0"/>
          </a:p>
        </p:txBody>
      </p:sp>
      <p:sp>
        <p:nvSpPr>
          <p:cNvPr id="34" name="TextBox 33"/>
          <p:cNvSpPr txBox="1"/>
          <p:nvPr/>
        </p:nvSpPr>
        <p:spPr>
          <a:xfrm>
            <a:off x="7734300" y="1689100"/>
            <a:ext cx="1524000" cy="461665"/>
          </a:xfrm>
          <a:prstGeom prst="rect">
            <a:avLst/>
          </a:prstGeom>
          <a:noFill/>
        </p:spPr>
        <p:txBody>
          <a:bodyPr wrap="square" rtlCol="0">
            <a:spAutoFit/>
          </a:bodyPr>
          <a:lstStyle/>
          <a:p>
            <a:r>
              <a:rPr lang="en-US" sz="2400" dirty="0" smtClean="0"/>
              <a:t>low</a:t>
            </a:r>
            <a:endParaRPr lang="en-US" sz="2400" dirty="0"/>
          </a:p>
        </p:txBody>
      </p:sp>
      <p:sp>
        <p:nvSpPr>
          <p:cNvPr id="35" name="Freeform 34"/>
          <p:cNvSpPr/>
          <p:nvPr/>
        </p:nvSpPr>
        <p:spPr bwMode="auto">
          <a:xfrm>
            <a:off x="3766458" y="4238624"/>
            <a:ext cx="1600200" cy="2238375"/>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blipFill dpi="0" rotWithShape="1">
            <a:blip r:embed="rId4"/>
            <a:srcRect/>
            <a:tile tx="0" ty="0" sx="75000" sy="75000" flip="none" algn="ctr"/>
          </a:bli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36" name="Freeform 35"/>
          <p:cNvSpPr/>
          <p:nvPr/>
        </p:nvSpPr>
        <p:spPr bwMode="auto">
          <a:xfrm>
            <a:off x="3893437" y="3338945"/>
            <a:ext cx="1343402" cy="1728356"/>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7426"/>
              <a:gd name="connsiteX1" fmla="*/ 1283 w 660182"/>
              <a:gd name="connsiteY1" fmla="*/ 313189 h 1147426"/>
              <a:gd name="connsiteX2" fmla="*/ 243371 w 660182"/>
              <a:gd name="connsiteY2" fmla="*/ 666142 h 1147426"/>
              <a:gd name="connsiteX3" fmla="*/ 376969 w 660182"/>
              <a:gd name="connsiteY3" fmla="*/ 1144025 h 1147426"/>
              <a:gd name="connsiteX4" fmla="*/ 502174 w 660182"/>
              <a:gd name="connsiteY4" fmla="*/ 681831 h 1147426"/>
              <a:gd name="connsiteX5" fmla="*/ 660182 w 660182"/>
              <a:gd name="connsiteY5" fmla="*/ 307039 h 1147426"/>
              <a:gd name="connsiteX6" fmla="*/ 300769 w 660182"/>
              <a:gd name="connsiteY6" fmla="*/ 1025 h 1147426"/>
              <a:gd name="connsiteX0" fmla="*/ 300769 w 660182"/>
              <a:gd name="connsiteY0" fmla="*/ 1025 h 1164291"/>
              <a:gd name="connsiteX1" fmla="*/ 1283 w 660182"/>
              <a:gd name="connsiteY1" fmla="*/ 313189 h 1164291"/>
              <a:gd name="connsiteX2" fmla="*/ 243371 w 660182"/>
              <a:gd name="connsiteY2" fmla="*/ 666142 h 1164291"/>
              <a:gd name="connsiteX3" fmla="*/ 376969 w 660182"/>
              <a:gd name="connsiteY3" fmla="*/ 1144025 h 1164291"/>
              <a:gd name="connsiteX4" fmla="*/ 502174 w 660182"/>
              <a:gd name="connsiteY4" fmla="*/ 681831 h 1164291"/>
              <a:gd name="connsiteX5" fmla="*/ 660182 w 660182"/>
              <a:gd name="connsiteY5" fmla="*/ 307039 h 1164291"/>
              <a:gd name="connsiteX6" fmla="*/ 300769 w 660182"/>
              <a:gd name="connsiteY6" fmla="*/ 1025 h 1164291"/>
              <a:gd name="connsiteX0" fmla="*/ 300769 w 660182"/>
              <a:gd name="connsiteY0" fmla="*/ 1025 h 1164291"/>
              <a:gd name="connsiteX1" fmla="*/ 1283 w 660182"/>
              <a:gd name="connsiteY1" fmla="*/ 313189 h 1164291"/>
              <a:gd name="connsiteX2" fmla="*/ 146663 w 660182"/>
              <a:gd name="connsiteY2" fmla="*/ 666142 h 1164291"/>
              <a:gd name="connsiteX3" fmla="*/ 376969 w 660182"/>
              <a:gd name="connsiteY3" fmla="*/ 1144025 h 1164291"/>
              <a:gd name="connsiteX4" fmla="*/ 502174 w 660182"/>
              <a:gd name="connsiteY4" fmla="*/ 681831 h 1164291"/>
              <a:gd name="connsiteX5" fmla="*/ 660182 w 660182"/>
              <a:gd name="connsiteY5" fmla="*/ 307039 h 1164291"/>
              <a:gd name="connsiteX6" fmla="*/ 300769 w 660182"/>
              <a:gd name="connsiteY6" fmla="*/ 1025 h 1164291"/>
              <a:gd name="connsiteX0" fmla="*/ 300769 w 660182"/>
              <a:gd name="connsiteY0" fmla="*/ 1025 h 1310456"/>
              <a:gd name="connsiteX1" fmla="*/ 1283 w 660182"/>
              <a:gd name="connsiteY1" fmla="*/ 459354 h 1310456"/>
              <a:gd name="connsiteX2" fmla="*/ 146663 w 660182"/>
              <a:gd name="connsiteY2" fmla="*/ 812307 h 1310456"/>
              <a:gd name="connsiteX3" fmla="*/ 376969 w 660182"/>
              <a:gd name="connsiteY3" fmla="*/ 1290190 h 1310456"/>
              <a:gd name="connsiteX4" fmla="*/ 502174 w 660182"/>
              <a:gd name="connsiteY4" fmla="*/ 827996 h 1310456"/>
              <a:gd name="connsiteX5" fmla="*/ 660182 w 660182"/>
              <a:gd name="connsiteY5" fmla="*/ 453204 h 1310456"/>
              <a:gd name="connsiteX6" fmla="*/ 300769 w 660182"/>
              <a:gd name="connsiteY6" fmla="*/ 1025 h 1310456"/>
              <a:gd name="connsiteX0" fmla="*/ 300769 w 660182"/>
              <a:gd name="connsiteY0" fmla="*/ 0 h 1309431"/>
              <a:gd name="connsiteX1" fmla="*/ 1283 w 660182"/>
              <a:gd name="connsiteY1" fmla="*/ 458329 h 1309431"/>
              <a:gd name="connsiteX2" fmla="*/ 146663 w 660182"/>
              <a:gd name="connsiteY2" fmla="*/ 811282 h 1309431"/>
              <a:gd name="connsiteX3" fmla="*/ 376969 w 660182"/>
              <a:gd name="connsiteY3" fmla="*/ 1289165 h 1309431"/>
              <a:gd name="connsiteX4" fmla="*/ 502174 w 660182"/>
              <a:gd name="connsiteY4" fmla="*/ 826971 h 1309431"/>
              <a:gd name="connsiteX5" fmla="*/ 660182 w 660182"/>
              <a:gd name="connsiteY5" fmla="*/ 452179 h 1309431"/>
              <a:gd name="connsiteX6" fmla="*/ 300769 w 660182"/>
              <a:gd name="connsiteY6" fmla="*/ 0 h 1309431"/>
              <a:gd name="connsiteX0" fmla="*/ 300769 w 660182"/>
              <a:gd name="connsiteY0" fmla="*/ 17890 h 1327321"/>
              <a:gd name="connsiteX1" fmla="*/ 1283 w 660182"/>
              <a:gd name="connsiteY1" fmla="*/ 476219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470069 h 1327321"/>
              <a:gd name="connsiteX6" fmla="*/ 300769 w 660182"/>
              <a:gd name="connsiteY6" fmla="*/ 17890 h 1327321"/>
              <a:gd name="connsiteX0" fmla="*/ 300769 w 660182"/>
              <a:gd name="connsiteY0" fmla="*/ 17890 h 1327321"/>
              <a:gd name="connsiteX1" fmla="*/ 1283 w 660182"/>
              <a:gd name="connsiteY1" fmla="*/ 476219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368878 h 1327321"/>
              <a:gd name="connsiteX6" fmla="*/ 300769 w 660182"/>
              <a:gd name="connsiteY6" fmla="*/ 17890 h 1327321"/>
              <a:gd name="connsiteX0" fmla="*/ 300769 w 660182"/>
              <a:gd name="connsiteY0" fmla="*/ 17890 h 1327321"/>
              <a:gd name="connsiteX1" fmla="*/ 1283 w 660182"/>
              <a:gd name="connsiteY1" fmla="*/ 363785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368878 h 1327321"/>
              <a:gd name="connsiteX6" fmla="*/ 300769 w 660182"/>
              <a:gd name="connsiteY6" fmla="*/ 17890 h 1327321"/>
              <a:gd name="connsiteX0" fmla="*/ 335028 w 694441"/>
              <a:gd name="connsiteY0" fmla="*/ 17890 h 1327321"/>
              <a:gd name="connsiteX1" fmla="*/ 35542 w 694441"/>
              <a:gd name="connsiteY1" fmla="*/ 363785 h 1327321"/>
              <a:gd name="connsiteX2" fmla="*/ 180922 w 694441"/>
              <a:gd name="connsiteY2" fmla="*/ 829172 h 1327321"/>
              <a:gd name="connsiteX3" fmla="*/ 411228 w 694441"/>
              <a:gd name="connsiteY3" fmla="*/ 1307055 h 1327321"/>
              <a:gd name="connsiteX4" fmla="*/ 536433 w 694441"/>
              <a:gd name="connsiteY4" fmla="*/ 844861 h 1327321"/>
              <a:gd name="connsiteX5" fmla="*/ 694441 w 694441"/>
              <a:gd name="connsiteY5" fmla="*/ 368878 h 1327321"/>
              <a:gd name="connsiteX6" fmla="*/ 335028 w 694441"/>
              <a:gd name="connsiteY6" fmla="*/ 17890 h 1327321"/>
              <a:gd name="connsiteX0" fmla="*/ 335028 w 710172"/>
              <a:gd name="connsiteY0" fmla="*/ 17890 h 1307055"/>
              <a:gd name="connsiteX1" fmla="*/ 35542 w 710172"/>
              <a:gd name="connsiteY1" fmla="*/ 363785 h 1307055"/>
              <a:gd name="connsiteX2" fmla="*/ 180922 w 710172"/>
              <a:gd name="connsiteY2" fmla="*/ 829172 h 1307055"/>
              <a:gd name="connsiteX3" fmla="*/ 411228 w 710172"/>
              <a:gd name="connsiteY3" fmla="*/ 1307055 h 1307055"/>
              <a:gd name="connsiteX4" fmla="*/ 536433 w 710172"/>
              <a:gd name="connsiteY4" fmla="*/ 844861 h 1307055"/>
              <a:gd name="connsiteX5" fmla="*/ 694441 w 710172"/>
              <a:gd name="connsiteY5" fmla="*/ 368878 h 1307055"/>
              <a:gd name="connsiteX6" fmla="*/ 335028 w 710172"/>
              <a:gd name="connsiteY6" fmla="*/ 17890 h 1307055"/>
              <a:gd name="connsiteX0" fmla="*/ 335028 w 710172"/>
              <a:gd name="connsiteY0" fmla="*/ 17890 h 1307055"/>
              <a:gd name="connsiteX1" fmla="*/ 35542 w 710172"/>
              <a:gd name="connsiteY1" fmla="*/ 363785 h 1307055"/>
              <a:gd name="connsiteX2" fmla="*/ 240435 w 710172"/>
              <a:gd name="connsiteY2" fmla="*/ 643655 h 1307055"/>
              <a:gd name="connsiteX3" fmla="*/ 411228 w 710172"/>
              <a:gd name="connsiteY3" fmla="*/ 1307055 h 1307055"/>
              <a:gd name="connsiteX4" fmla="*/ 536433 w 710172"/>
              <a:gd name="connsiteY4" fmla="*/ 844861 h 1307055"/>
              <a:gd name="connsiteX5" fmla="*/ 694441 w 710172"/>
              <a:gd name="connsiteY5" fmla="*/ 368878 h 1307055"/>
              <a:gd name="connsiteX6" fmla="*/ 335028 w 710172"/>
              <a:gd name="connsiteY6" fmla="*/ 17890 h 1307055"/>
              <a:gd name="connsiteX0" fmla="*/ 335028 w 710172"/>
              <a:gd name="connsiteY0" fmla="*/ 17890 h 1307055"/>
              <a:gd name="connsiteX1" fmla="*/ 35542 w 710172"/>
              <a:gd name="connsiteY1" fmla="*/ 363785 h 1307055"/>
              <a:gd name="connsiteX2" fmla="*/ 240435 w 710172"/>
              <a:gd name="connsiteY2" fmla="*/ 643655 h 1307055"/>
              <a:gd name="connsiteX3" fmla="*/ 411228 w 710172"/>
              <a:gd name="connsiteY3" fmla="*/ 1307055 h 1307055"/>
              <a:gd name="connsiteX4" fmla="*/ 536433 w 710172"/>
              <a:gd name="connsiteY4" fmla="*/ 636857 h 1307055"/>
              <a:gd name="connsiteX5" fmla="*/ 694441 w 710172"/>
              <a:gd name="connsiteY5" fmla="*/ 368878 h 1307055"/>
              <a:gd name="connsiteX6" fmla="*/ 335028 w 710172"/>
              <a:gd name="connsiteY6" fmla="*/ 17890 h 1307055"/>
              <a:gd name="connsiteX0" fmla="*/ 335028 w 710172"/>
              <a:gd name="connsiteY0" fmla="*/ 17890 h 1402625"/>
              <a:gd name="connsiteX1" fmla="*/ 35542 w 710172"/>
              <a:gd name="connsiteY1" fmla="*/ 459355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464448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464448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21331"/>
              <a:gd name="connsiteY0" fmla="*/ 17890 h 1402625"/>
              <a:gd name="connsiteX1" fmla="*/ 83896 w 721331"/>
              <a:gd name="connsiteY1" fmla="*/ 380651 h 1402625"/>
              <a:gd name="connsiteX2" fmla="*/ 296228 w 721331"/>
              <a:gd name="connsiteY2" fmla="*/ 739225 h 1402625"/>
              <a:gd name="connsiteX3" fmla="*/ 411228 w 721331"/>
              <a:gd name="connsiteY3" fmla="*/ 1402625 h 1402625"/>
              <a:gd name="connsiteX4" fmla="*/ 491798 w 721331"/>
              <a:gd name="connsiteY4" fmla="*/ 732427 h 1402625"/>
              <a:gd name="connsiteX5" fmla="*/ 642368 w 721331"/>
              <a:gd name="connsiteY5" fmla="*/ 363257 h 1402625"/>
              <a:gd name="connsiteX6" fmla="*/ 335028 w 721331"/>
              <a:gd name="connsiteY6" fmla="*/ 17890 h 140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331" h="1402625">
                <a:moveTo>
                  <a:pt x="335028" y="17890"/>
                </a:moveTo>
                <a:cubicBezTo>
                  <a:pt x="225212" y="18915"/>
                  <a:pt x="86333" y="90034"/>
                  <a:pt x="83896" y="380651"/>
                </a:cubicBezTo>
                <a:cubicBezTo>
                  <a:pt x="99749" y="547460"/>
                  <a:pt x="295220" y="619709"/>
                  <a:pt x="296228" y="739225"/>
                </a:cubicBezTo>
                <a:cubicBezTo>
                  <a:pt x="310178" y="807492"/>
                  <a:pt x="0" y="1304835"/>
                  <a:pt x="411228" y="1402625"/>
                </a:cubicBezTo>
                <a:cubicBezTo>
                  <a:pt x="721331" y="1282349"/>
                  <a:pt x="519400" y="915331"/>
                  <a:pt x="491798" y="732427"/>
                </a:cubicBezTo>
                <a:cubicBezTo>
                  <a:pt x="478377" y="550179"/>
                  <a:pt x="632783" y="554036"/>
                  <a:pt x="642368" y="363257"/>
                </a:cubicBezTo>
                <a:cubicBezTo>
                  <a:pt x="639397" y="142846"/>
                  <a:pt x="563870" y="0"/>
                  <a:pt x="335028" y="17890"/>
                </a:cubicBezTo>
                <a:close/>
              </a:path>
            </a:pathLst>
          </a:custGeom>
          <a:blipFill dpi="0" rotWithShape="1">
            <a:blip r:embed="rId5"/>
            <a:srcRect/>
            <a:tile tx="0" ty="0" sx="15000" sy="15000" flip="none" algn="ctr"/>
          </a:bli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41" name="Freeform 40"/>
          <p:cNvSpPr/>
          <p:nvPr/>
        </p:nvSpPr>
        <p:spPr bwMode="auto">
          <a:xfrm>
            <a:off x="3942029" y="4175704"/>
            <a:ext cx="1294001" cy="904298"/>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7426"/>
              <a:gd name="connsiteX1" fmla="*/ 1283 w 660182"/>
              <a:gd name="connsiteY1" fmla="*/ 313189 h 1147426"/>
              <a:gd name="connsiteX2" fmla="*/ 243371 w 660182"/>
              <a:gd name="connsiteY2" fmla="*/ 666142 h 1147426"/>
              <a:gd name="connsiteX3" fmla="*/ 376969 w 660182"/>
              <a:gd name="connsiteY3" fmla="*/ 1144025 h 1147426"/>
              <a:gd name="connsiteX4" fmla="*/ 502174 w 660182"/>
              <a:gd name="connsiteY4" fmla="*/ 681831 h 1147426"/>
              <a:gd name="connsiteX5" fmla="*/ 660182 w 660182"/>
              <a:gd name="connsiteY5" fmla="*/ 307039 h 1147426"/>
              <a:gd name="connsiteX6" fmla="*/ 300769 w 660182"/>
              <a:gd name="connsiteY6" fmla="*/ 1025 h 1147426"/>
              <a:gd name="connsiteX0" fmla="*/ 300769 w 660182"/>
              <a:gd name="connsiteY0" fmla="*/ 1025 h 1164291"/>
              <a:gd name="connsiteX1" fmla="*/ 1283 w 660182"/>
              <a:gd name="connsiteY1" fmla="*/ 313189 h 1164291"/>
              <a:gd name="connsiteX2" fmla="*/ 243371 w 660182"/>
              <a:gd name="connsiteY2" fmla="*/ 666142 h 1164291"/>
              <a:gd name="connsiteX3" fmla="*/ 376969 w 660182"/>
              <a:gd name="connsiteY3" fmla="*/ 1144025 h 1164291"/>
              <a:gd name="connsiteX4" fmla="*/ 502174 w 660182"/>
              <a:gd name="connsiteY4" fmla="*/ 681831 h 1164291"/>
              <a:gd name="connsiteX5" fmla="*/ 660182 w 660182"/>
              <a:gd name="connsiteY5" fmla="*/ 307039 h 1164291"/>
              <a:gd name="connsiteX6" fmla="*/ 300769 w 660182"/>
              <a:gd name="connsiteY6" fmla="*/ 1025 h 1164291"/>
              <a:gd name="connsiteX0" fmla="*/ 300769 w 660182"/>
              <a:gd name="connsiteY0" fmla="*/ 1025 h 1164291"/>
              <a:gd name="connsiteX1" fmla="*/ 1283 w 660182"/>
              <a:gd name="connsiteY1" fmla="*/ 313189 h 1164291"/>
              <a:gd name="connsiteX2" fmla="*/ 146663 w 660182"/>
              <a:gd name="connsiteY2" fmla="*/ 666142 h 1164291"/>
              <a:gd name="connsiteX3" fmla="*/ 376969 w 660182"/>
              <a:gd name="connsiteY3" fmla="*/ 1144025 h 1164291"/>
              <a:gd name="connsiteX4" fmla="*/ 502174 w 660182"/>
              <a:gd name="connsiteY4" fmla="*/ 681831 h 1164291"/>
              <a:gd name="connsiteX5" fmla="*/ 660182 w 660182"/>
              <a:gd name="connsiteY5" fmla="*/ 307039 h 1164291"/>
              <a:gd name="connsiteX6" fmla="*/ 300769 w 660182"/>
              <a:gd name="connsiteY6" fmla="*/ 1025 h 1164291"/>
              <a:gd name="connsiteX0" fmla="*/ 300769 w 660182"/>
              <a:gd name="connsiteY0" fmla="*/ 1025 h 1310456"/>
              <a:gd name="connsiteX1" fmla="*/ 1283 w 660182"/>
              <a:gd name="connsiteY1" fmla="*/ 459354 h 1310456"/>
              <a:gd name="connsiteX2" fmla="*/ 146663 w 660182"/>
              <a:gd name="connsiteY2" fmla="*/ 812307 h 1310456"/>
              <a:gd name="connsiteX3" fmla="*/ 376969 w 660182"/>
              <a:gd name="connsiteY3" fmla="*/ 1290190 h 1310456"/>
              <a:gd name="connsiteX4" fmla="*/ 502174 w 660182"/>
              <a:gd name="connsiteY4" fmla="*/ 827996 h 1310456"/>
              <a:gd name="connsiteX5" fmla="*/ 660182 w 660182"/>
              <a:gd name="connsiteY5" fmla="*/ 453204 h 1310456"/>
              <a:gd name="connsiteX6" fmla="*/ 300769 w 660182"/>
              <a:gd name="connsiteY6" fmla="*/ 1025 h 1310456"/>
              <a:gd name="connsiteX0" fmla="*/ 300769 w 660182"/>
              <a:gd name="connsiteY0" fmla="*/ 0 h 1309431"/>
              <a:gd name="connsiteX1" fmla="*/ 1283 w 660182"/>
              <a:gd name="connsiteY1" fmla="*/ 458329 h 1309431"/>
              <a:gd name="connsiteX2" fmla="*/ 146663 w 660182"/>
              <a:gd name="connsiteY2" fmla="*/ 811282 h 1309431"/>
              <a:gd name="connsiteX3" fmla="*/ 376969 w 660182"/>
              <a:gd name="connsiteY3" fmla="*/ 1289165 h 1309431"/>
              <a:gd name="connsiteX4" fmla="*/ 502174 w 660182"/>
              <a:gd name="connsiteY4" fmla="*/ 826971 h 1309431"/>
              <a:gd name="connsiteX5" fmla="*/ 660182 w 660182"/>
              <a:gd name="connsiteY5" fmla="*/ 452179 h 1309431"/>
              <a:gd name="connsiteX6" fmla="*/ 300769 w 660182"/>
              <a:gd name="connsiteY6" fmla="*/ 0 h 1309431"/>
              <a:gd name="connsiteX0" fmla="*/ 300769 w 660182"/>
              <a:gd name="connsiteY0" fmla="*/ 17890 h 1327321"/>
              <a:gd name="connsiteX1" fmla="*/ 1283 w 660182"/>
              <a:gd name="connsiteY1" fmla="*/ 476219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470069 h 1327321"/>
              <a:gd name="connsiteX6" fmla="*/ 300769 w 660182"/>
              <a:gd name="connsiteY6" fmla="*/ 17890 h 1327321"/>
              <a:gd name="connsiteX0" fmla="*/ 300769 w 660182"/>
              <a:gd name="connsiteY0" fmla="*/ 17890 h 1327321"/>
              <a:gd name="connsiteX1" fmla="*/ 1283 w 660182"/>
              <a:gd name="connsiteY1" fmla="*/ 476219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368878 h 1327321"/>
              <a:gd name="connsiteX6" fmla="*/ 300769 w 660182"/>
              <a:gd name="connsiteY6" fmla="*/ 17890 h 1327321"/>
              <a:gd name="connsiteX0" fmla="*/ 300769 w 660182"/>
              <a:gd name="connsiteY0" fmla="*/ 17890 h 1327321"/>
              <a:gd name="connsiteX1" fmla="*/ 1283 w 660182"/>
              <a:gd name="connsiteY1" fmla="*/ 363785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368878 h 1327321"/>
              <a:gd name="connsiteX6" fmla="*/ 300769 w 660182"/>
              <a:gd name="connsiteY6" fmla="*/ 17890 h 1327321"/>
              <a:gd name="connsiteX0" fmla="*/ 335028 w 694441"/>
              <a:gd name="connsiteY0" fmla="*/ 17890 h 1327321"/>
              <a:gd name="connsiteX1" fmla="*/ 35542 w 694441"/>
              <a:gd name="connsiteY1" fmla="*/ 363785 h 1327321"/>
              <a:gd name="connsiteX2" fmla="*/ 180922 w 694441"/>
              <a:gd name="connsiteY2" fmla="*/ 829172 h 1327321"/>
              <a:gd name="connsiteX3" fmla="*/ 411228 w 694441"/>
              <a:gd name="connsiteY3" fmla="*/ 1307055 h 1327321"/>
              <a:gd name="connsiteX4" fmla="*/ 536433 w 694441"/>
              <a:gd name="connsiteY4" fmla="*/ 844861 h 1327321"/>
              <a:gd name="connsiteX5" fmla="*/ 694441 w 694441"/>
              <a:gd name="connsiteY5" fmla="*/ 368878 h 1327321"/>
              <a:gd name="connsiteX6" fmla="*/ 335028 w 694441"/>
              <a:gd name="connsiteY6" fmla="*/ 17890 h 1327321"/>
              <a:gd name="connsiteX0" fmla="*/ 335028 w 710172"/>
              <a:gd name="connsiteY0" fmla="*/ 17890 h 1307055"/>
              <a:gd name="connsiteX1" fmla="*/ 35542 w 710172"/>
              <a:gd name="connsiteY1" fmla="*/ 363785 h 1307055"/>
              <a:gd name="connsiteX2" fmla="*/ 180922 w 710172"/>
              <a:gd name="connsiteY2" fmla="*/ 829172 h 1307055"/>
              <a:gd name="connsiteX3" fmla="*/ 411228 w 710172"/>
              <a:gd name="connsiteY3" fmla="*/ 1307055 h 1307055"/>
              <a:gd name="connsiteX4" fmla="*/ 536433 w 710172"/>
              <a:gd name="connsiteY4" fmla="*/ 844861 h 1307055"/>
              <a:gd name="connsiteX5" fmla="*/ 694441 w 710172"/>
              <a:gd name="connsiteY5" fmla="*/ 368878 h 1307055"/>
              <a:gd name="connsiteX6" fmla="*/ 335028 w 710172"/>
              <a:gd name="connsiteY6" fmla="*/ 17890 h 1307055"/>
              <a:gd name="connsiteX0" fmla="*/ 335028 w 710172"/>
              <a:gd name="connsiteY0" fmla="*/ 17890 h 1307055"/>
              <a:gd name="connsiteX1" fmla="*/ 35542 w 710172"/>
              <a:gd name="connsiteY1" fmla="*/ 363785 h 1307055"/>
              <a:gd name="connsiteX2" fmla="*/ 240435 w 710172"/>
              <a:gd name="connsiteY2" fmla="*/ 643655 h 1307055"/>
              <a:gd name="connsiteX3" fmla="*/ 411228 w 710172"/>
              <a:gd name="connsiteY3" fmla="*/ 1307055 h 1307055"/>
              <a:gd name="connsiteX4" fmla="*/ 536433 w 710172"/>
              <a:gd name="connsiteY4" fmla="*/ 844861 h 1307055"/>
              <a:gd name="connsiteX5" fmla="*/ 694441 w 710172"/>
              <a:gd name="connsiteY5" fmla="*/ 368878 h 1307055"/>
              <a:gd name="connsiteX6" fmla="*/ 335028 w 710172"/>
              <a:gd name="connsiteY6" fmla="*/ 17890 h 1307055"/>
              <a:gd name="connsiteX0" fmla="*/ 335028 w 710172"/>
              <a:gd name="connsiteY0" fmla="*/ 17890 h 1307055"/>
              <a:gd name="connsiteX1" fmla="*/ 35542 w 710172"/>
              <a:gd name="connsiteY1" fmla="*/ 363785 h 1307055"/>
              <a:gd name="connsiteX2" fmla="*/ 240435 w 710172"/>
              <a:gd name="connsiteY2" fmla="*/ 643655 h 1307055"/>
              <a:gd name="connsiteX3" fmla="*/ 411228 w 710172"/>
              <a:gd name="connsiteY3" fmla="*/ 1307055 h 1307055"/>
              <a:gd name="connsiteX4" fmla="*/ 536433 w 710172"/>
              <a:gd name="connsiteY4" fmla="*/ 636857 h 1307055"/>
              <a:gd name="connsiteX5" fmla="*/ 694441 w 710172"/>
              <a:gd name="connsiteY5" fmla="*/ 368878 h 1307055"/>
              <a:gd name="connsiteX6" fmla="*/ 335028 w 710172"/>
              <a:gd name="connsiteY6" fmla="*/ 17890 h 1307055"/>
              <a:gd name="connsiteX0" fmla="*/ 335028 w 710172"/>
              <a:gd name="connsiteY0" fmla="*/ 17890 h 1402625"/>
              <a:gd name="connsiteX1" fmla="*/ 35542 w 710172"/>
              <a:gd name="connsiteY1" fmla="*/ 459355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464448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464448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21331"/>
              <a:gd name="connsiteY0" fmla="*/ 17890 h 1402625"/>
              <a:gd name="connsiteX1" fmla="*/ 83896 w 721331"/>
              <a:gd name="connsiteY1" fmla="*/ 380651 h 1402625"/>
              <a:gd name="connsiteX2" fmla="*/ 296228 w 721331"/>
              <a:gd name="connsiteY2" fmla="*/ 739225 h 1402625"/>
              <a:gd name="connsiteX3" fmla="*/ 411228 w 721331"/>
              <a:gd name="connsiteY3" fmla="*/ 1402625 h 1402625"/>
              <a:gd name="connsiteX4" fmla="*/ 491798 w 721331"/>
              <a:gd name="connsiteY4" fmla="*/ 732427 h 1402625"/>
              <a:gd name="connsiteX5" fmla="*/ 642368 w 721331"/>
              <a:gd name="connsiteY5" fmla="*/ 363257 h 1402625"/>
              <a:gd name="connsiteX6" fmla="*/ 335028 w 721331"/>
              <a:gd name="connsiteY6" fmla="*/ 17890 h 1402625"/>
              <a:gd name="connsiteX0" fmla="*/ 642368 w 721331"/>
              <a:gd name="connsiteY0" fmla="*/ 58629 h 1097997"/>
              <a:gd name="connsiteX1" fmla="*/ 83896 w 721331"/>
              <a:gd name="connsiteY1" fmla="*/ 76023 h 1097997"/>
              <a:gd name="connsiteX2" fmla="*/ 296228 w 721331"/>
              <a:gd name="connsiteY2" fmla="*/ 434597 h 1097997"/>
              <a:gd name="connsiteX3" fmla="*/ 411228 w 721331"/>
              <a:gd name="connsiteY3" fmla="*/ 1097997 h 1097997"/>
              <a:gd name="connsiteX4" fmla="*/ 491798 w 721331"/>
              <a:gd name="connsiteY4" fmla="*/ 427799 h 1097997"/>
              <a:gd name="connsiteX5" fmla="*/ 642368 w 721331"/>
              <a:gd name="connsiteY5" fmla="*/ 58629 h 1097997"/>
              <a:gd name="connsiteX0" fmla="*/ 491798 w 721331"/>
              <a:gd name="connsiteY0" fmla="*/ 352909 h 1023107"/>
              <a:gd name="connsiteX1" fmla="*/ 83896 w 721331"/>
              <a:gd name="connsiteY1" fmla="*/ 1133 h 1023107"/>
              <a:gd name="connsiteX2" fmla="*/ 296228 w 721331"/>
              <a:gd name="connsiteY2" fmla="*/ 359707 h 1023107"/>
              <a:gd name="connsiteX3" fmla="*/ 411228 w 721331"/>
              <a:gd name="connsiteY3" fmla="*/ 1023107 h 1023107"/>
              <a:gd name="connsiteX4" fmla="*/ 491798 w 721331"/>
              <a:gd name="connsiteY4" fmla="*/ 352909 h 1023107"/>
              <a:gd name="connsiteX0" fmla="*/ 491798 w 721331"/>
              <a:gd name="connsiteY0" fmla="*/ 110567 h 780765"/>
              <a:gd name="connsiteX1" fmla="*/ 296228 w 721331"/>
              <a:gd name="connsiteY1" fmla="*/ 117365 h 780765"/>
              <a:gd name="connsiteX2" fmla="*/ 411228 w 721331"/>
              <a:gd name="connsiteY2" fmla="*/ 780765 h 780765"/>
              <a:gd name="connsiteX3" fmla="*/ 491798 w 721331"/>
              <a:gd name="connsiteY3" fmla="*/ 110567 h 780765"/>
              <a:gd name="connsiteX0" fmla="*/ 491798 w 721331"/>
              <a:gd name="connsiteY0" fmla="*/ 110567 h 780765"/>
              <a:gd name="connsiteX1" fmla="*/ 296228 w 721331"/>
              <a:gd name="connsiteY1" fmla="*/ 117365 h 780765"/>
              <a:gd name="connsiteX2" fmla="*/ 411228 w 721331"/>
              <a:gd name="connsiteY2" fmla="*/ 780765 h 780765"/>
              <a:gd name="connsiteX3" fmla="*/ 491798 w 721331"/>
              <a:gd name="connsiteY3" fmla="*/ 110567 h 780765"/>
              <a:gd name="connsiteX0" fmla="*/ 491798 w 721331"/>
              <a:gd name="connsiteY0" fmla="*/ 110567 h 780765"/>
              <a:gd name="connsiteX1" fmla="*/ 296228 w 721331"/>
              <a:gd name="connsiteY1" fmla="*/ 117365 h 780765"/>
              <a:gd name="connsiteX2" fmla="*/ 411228 w 721331"/>
              <a:gd name="connsiteY2" fmla="*/ 780765 h 780765"/>
              <a:gd name="connsiteX3" fmla="*/ 491798 w 721331"/>
              <a:gd name="connsiteY3" fmla="*/ 110567 h 780765"/>
              <a:gd name="connsiteX0" fmla="*/ 491798 w 721331"/>
              <a:gd name="connsiteY0" fmla="*/ 110567 h 780765"/>
              <a:gd name="connsiteX1" fmla="*/ 296228 w 721331"/>
              <a:gd name="connsiteY1" fmla="*/ 117365 h 780765"/>
              <a:gd name="connsiteX2" fmla="*/ 411228 w 721331"/>
              <a:gd name="connsiteY2" fmla="*/ 780765 h 780765"/>
              <a:gd name="connsiteX3" fmla="*/ 491798 w 721331"/>
              <a:gd name="connsiteY3" fmla="*/ 110567 h 780765"/>
              <a:gd name="connsiteX0" fmla="*/ 491798 w 721331"/>
              <a:gd name="connsiteY0" fmla="*/ 89442 h 759640"/>
              <a:gd name="connsiteX1" fmla="*/ 296228 w 721331"/>
              <a:gd name="connsiteY1" fmla="*/ 96240 h 759640"/>
              <a:gd name="connsiteX2" fmla="*/ 411228 w 721331"/>
              <a:gd name="connsiteY2" fmla="*/ 759640 h 759640"/>
              <a:gd name="connsiteX3" fmla="*/ 491798 w 721331"/>
              <a:gd name="connsiteY3" fmla="*/ 89442 h 759640"/>
              <a:gd name="connsiteX0" fmla="*/ 491798 w 721331"/>
              <a:gd name="connsiteY0" fmla="*/ 89442 h 759640"/>
              <a:gd name="connsiteX1" fmla="*/ 296228 w 721331"/>
              <a:gd name="connsiteY1" fmla="*/ 96240 h 759640"/>
              <a:gd name="connsiteX2" fmla="*/ 411228 w 721331"/>
              <a:gd name="connsiteY2" fmla="*/ 759640 h 759640"/>
              <a:gd name="connsiteX3" fmla="*/ 491798 w 721331"/>
              <a:gd name="connsiteY3" fmla="*/ 89442 h 759640"/>
              <a:gd name="connsiteX0" fmla="*/ 491798 w 721331"/>
              <a:gd name="connsiteY0" fmla="*/ 89442 h 759640"/>
              <a:gd name="connsiteX1" fmla="*/ 296228 w 721331"/>
              <a:gd name="connsiteY1" fmla="*/ 96240 h 759640"/>
              <a:gd name="connsiteX2" fmla="*/ 411228 w 721331"/>
              <a:gd name="connsiteY2" fmla="*/ 759640 h 759640"/>
              <a:gd name="connsiteX3" fmla="*/ 491798 w 721331"/>
              <a:gd name="connsiteY3" fmla="*/ 89442 h 759640"/>
              <a:gd name="connsiteX0" fmla="*/ 491798 w 721331"/>
              <a:gd name="connsiteY0" fmla="*/ 89442 h 759640"/>
              <a:gd name="connsiteX1" fmla="*/ 296228 w 721331"/>
              <a:gd name="connsiteY1" fmla="*/ 96240 h 759640"/>
              <a:gd name="connsiteX2" fmla="*/ 411228 w 721331"/>
              <a:gd name="connsiteY2" fmla="*/ 759640 h 759640"/>
              <a:gd name="connsiteX3" fmla="*/ 491798 w 721331"/>
              <a:gd name="connsiteY3" fmla="*/ 89442 h 759640"/>
              <a:gd name="connsiteX0" fmla="*/ 491798 w 721331"/>
              <a:gd name="connsiteY0" fmla="*/ 156434 h 759640"/>
              <a:gd name="connsiteX1" fmla="*/ 296228 w 721331"/>
              <a:gd name="connsiteY1" fmla="*/ 96240 h 759640"/>
              <a:gd name="connsiteX2" fmla="*/ 411228 w 721331"/>
              <a:gd name="connsiteY2" fmla="*/ 759640 h 759640"/>
              <a:gd name="connsiteX3" fmla="*/ 491798 w 721331"/>
              <a:gd name="connsiteY3" fmla="*/ 156434 h 759640"/>
              <a:gd name="connsiteX0" fmla="*/ 491798 w 721331"/>
              <a:gd name="connsiteY0" fmla="*/ 156434 h 759640"/>
              <a:gd name="connsiteX1" fmla="*/ 296228 w 721331"/>
              <a:gd name="connsiteY1" fmla="*/ 96240 h 759640"/>
              <a:gd name="connsiteX2" fmla="*/ 411228 w 721331"/>
              <a:gd name="connsiteY2" fmla="*/ 759640 h 759640"/>
              <a:gd name="connsiteX3" fmla="*/ 491798 w 721331"/>
              <a:gd name="connsiteY3" fmla="*/ 156434 h 759640"/>
              <a:gd name="connsiteX0" fmla="*/ 491798 w 721331"/>
              <a:gd name="connsiteY0" fmla="*/ 156434 h 759640"/>
              <a:gd name="connsiteX1" fmla="*/ 296228 w 721331"/>
              <a:gd name="connsiteY1" fmla="*/ 96240 h 759640"/>
              <a:gd name="connsiteX2" fmla="*/ 411228 w 721331"/>
              <a:gd name="connsiteY2" fmla="*/ 759640 h 759640"/>
              <a:gd name="connsiteX3" fmla="*/ 491798 w 721331"/>
              <a:gd name="connsiteY3" fmla="*/ 156434 h 759640"/>
              <a:gd name="connsiteX0" fmla="*/ 491798 w 721331"/>
              <a:gd name="connsiteY0" fmla="*/ 95108 h 698314"/>
              <a:gd name="connsiteX1" fmla="*/ 255313 w 721331"/>
              <a:gd name="connsiteY1" fmla="*/ 117367 h 698314"/>
              <a:gd name="connsiteX2" fmla="*/ 411228 w 721331"/>
              <a:gd name="connsiteY2" fmla="*/ 698314 h 698314"/>
              <a:gd name="connsiteX3" fmla="*/ 491798 w 721331"/>
              <a:gd name="connsiteY3" fmla="*/ 95108 h 698314"/>
              <a:gd name="connsiteX0" fmla="*/ 491798 w 721331"/>
              <a:gd name="connsiteY0" fmla="*/ 130666 h 733872"/>
              <a:gd name="connsiteX1" fmla="*/ 255313 w 721331"/>
              <a:gd name="connsiteY1" fmla="*/ 152925 h 733872"/>
              <a:gd name="connsiteX2" fmla="*/ 411228 w 721331"/>
              <a:gd name="connsiteY2" fmla="*/ 733872 h 733872"/>
              <a:gd name="connsiteX3" fmla="*/ 491798 w 721331"/>
              <a:gd name="connsiteY3" fmla="*/ 130666 h 733872"/>
              <a:gd name="connsiteX0" fmla="*/ 491798 w 721331"/>
              <a:gd name="connsiteY0" fmla="*/ 130666 h 733872"/>
              <a:gd name="connsiteX1" fmla="*/ 255313 w 721331"/>
              <a:gd name="connsiteY1" fmla="*/ 152925 h 733872"/>
              <a:gd name="connsiteX2" fmla="*/ 411228 w 721331"/>
              <a:gd name="connsiteY2" fmla="*/ 733872 h 733872"/>
              <a:gd name="connsiteX3" fmla="*/ 491798 w 721331"/>
              <a:gd name="connsiteY3" fmla="*/ 130666 h 733872"/>
              <a:gd name="connsiteX0" fmla="*/ 491798 w 721331"/>
              <a:gd name="connsiteY0" fmla="*/ 130666 h 733872"/>
              <a:gd name="connsiteX1" fmla="*/ 255313 w 721331"/>
              <a:gd name="connsiteY1" fmla="*/ 152925 h 733872"/>
              <a:gd name="connsiteX2" fmla="*/ 411228 w 721331"/>
              <a:gd name="connsiteY2" fmla="*/ 733872 h 733872"/>
              <a:gd name="connsiteX3" fmla="*/ 491798 w 721331"/>
              <a:gd name="connsiteY3" fmla="*/ 130666 h 733872"/>
              <a:gd name="connsiteX0" fmla="*/ 498617 w 728150"/>
              <a:gd name="connsiteY0" fmla="*/ 130666 h 733872"/>
              <a:gd name="connsiteX1" fmla="*/ 262132 w 728150"/>
              <a:gd name="connsiteY1" fmla="*/ 152925 h 733872"/>
              <a:gd name="connsiteX2" fmla="*/ 418047 w 728150"/>
              <a:gd name="connsiteY2" fmla="*/ 733872 h 733872"/>
              <a:gd name="connsiteX3" fmla="*/ 498617 w 728150"/>
              <a:gd name="connsiteY3" fmla="*/ 130666 h 733872"/>
              <a:gd name="connsiteX0" fmla="*/ 498617 w 728150"/>
              <a:gd name="connsiteY0" fmla="*/ 130666 h 733872"/>
              <a:gd name="connsiteX1" fmla="*/ 262132 w 728150"/>
              <a:gd name="connsiteY1" fmla="*/ 152925 h 733872"/>
              <a:gd name="connsiteX2" fmla="*/ 418047 w 728150"/>
              <a:gd name="connsiteY2" fmla="*/ 733872 h 733872"/>
              <a:gd name="connsiteX3" fmla="*/ 498617 w 728150"/>
              <a:gd name="connsiteY3" fmla="*/ 130666 h 733872"/>
            </a:gdLst>
            <a:ahLst/>
            <a:cxnLst>
              <a:cxn ang="0">
                <a:pos x="connsiteX0" y="connsiteY0"/>
              </a:cxn>
              <a:cxn ang="0">
                <a:pos x="connsiteX1" y="connsiteY1"/>
              </a:cxn>
              <a:cxn ang="0">
                <a:pos x="connsiteX2" y="connsiteY2"/>
              </a:cxn>
              <a:cxn ang="0">
                <a:pos x="connsiteX3" y="connsiteY3"/>
              </a:cxn>
            </a:cxnLst>
            <a:rect l="l" t="t" r="r" b="b"/>
            <a:pathLst>
              <a:path w="728150" h="733872">
                <a:moveTo>
                  <a:pt x="498617" y="130666"/>
                </a:moveTo>
                <a:cubicBezTo>
                  <a:pt x="469222" y="35558"/>
                  <a:pt x="330113" y="0"/>
                  <a:pt x="262132" y="152925"/>
                </a:cubicBezTo>
                <a:cubicBezTo>
                  <a:pt x="218119" y="246958"/>
                  <a:pt x="0" y="636083"/>
                  <a:pt x="418047" y="733872"/>
                </a:cubicBezTo>
                <a:cubicBezTo>
                  <a:pt x="728150" y="618750"/>
                  <a:pt x="522810" y="220812"/>
                  <a:pt x="498617" y="130666"/>
                </a:cubicBezTo>
                <a:close/>
              </a:path>
            </a:pathLst>
          </a:custGeom>
          <a:blipFill dpi="0" rotWithShape="1">
            <a:blip r:embed="rId6"/>
            <a:srcRect/>
            <a:tile tx="0" ty="0" sx="10000" sy="10000" flip="none" algn="ctr"/>
          </a:bli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42" name="Freeform 41"/>
          <p:cNvSpPr/>
          <p:nvPr/>
        </p:nvSpPr>
        <p:spPr bwMode="auto">
          <a:xfrm>
            <a:off x="4106184" y="3465285"/>
            <a:ext cx="926190" cy="1170215"/>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7426"/>
              <a:gd name="connsiteX1" fmla="*/ 1283 w 660182"/>
              <a:gd name="connsiteY1" fmla="*/ 313189 h 1147426"/>
              <a:gd name="connsiteX2" fmla="*/ 243371 w 660182"/>
              <a:gd name="connsiteY2" fmla="*/ 666142 h 1147426"/>
              <a:gd name="connsiteX3" fmla="*/ 376969 w 660182"/>
              <a:gd name="connsiteY3" fmla="*/ 1144025 h 1147426"/>
              <a:gd name="connsiteX4" fmla="*/ 502174 w 660182"/>
              <a:gd name="connsiteY4" fmla="*/ 681831 h 1147426"/>
              <a:gd name="connsiteX5" fmla="*/ 660182 w 660182"/>
              <a:gd name="connsiteY5" fmla="*/ 307039 h 1147426"/>
              <a:gd name="connsiteX6" fmla="*/ 300769 w 660182"/>
              <a:gd name="connsiteY6" fmla="*/ 1025 h 1147426"/>
              <a:gd name="connsiteX0" fmla="*/ 300769 w 660182"/>
              <a:gd name="connsiteY0" fmla="*/ 1025 h 1164291"/>
              <a:gd name="connsiteX1" fmla="*/ 1283 w 660182"/>
              <a:gd name="connsiteY1" fmla="*/ 313189 h 1164291"/>
              <a:gd name="connsiteX2" fmla="*/ 243371 w 660182"/>
              <a:gd name="connsiteY2" fmla="*/ 666142 h 1164291"/>
              <a:gd name="connsiteX3" fmla="*/ 376969 w 660182"/>
              <a:gd name="connsiteY3" fmla="*/ 1144025 h 1164291"/>
              <a:gd name="connsiteX4" fmla="*/ 502174 w 660182"/>
              <a:gd name="connsiteY4" fmla="*/ 681831 h 1164291"/>
              <a:gd name="connsiteX5" fmla="*/ 660182 w 660182"/>
              <a:gd name="connsiteY5" fmla="*/ 307039 h 1164291"/>
              <a:gd name="connsiteX6" fmla="*/ 300769 w 660182"/>
              <a:gd name="connsiteY6" fmla="*/ 1025 h 1164291"/>
              <a:gd name="connsiteX0" fmla="*/ 300769 w 660182"/>
              <a:gd name="connsiteY0" fmla="*/ 1025 h 1164291"/>
              <a:gd name="connsiteX1" fmla="*/ 1283 w 660182"/>
              <a:gd name="connsiteY1" fmla="*/ 313189 h 1164291"/>
              <a:gd name="connsiteX2" fmla="*/ 146663 w 660182"/>
              <a:gd name="connsiteY2" fmla="*/ 666142 h 1164291"/>
              <a:gd name="connsiteX3" fmla="*/ 376969 w 660182"/>
              <a:gd name="connsiteY3" fmla="*/ 1144025 h 1164291"/>
              <a:gd name="connsiteX4" fmla="*/ 502174 w 660182"/>
              <a:gd name="connsiteY4" fmla="*/ 681831 h 1164291"/>
              <a:gd name="connsiteX5" fmla="*/ 660182 w 660182"/>
              <a:gd name="connsiteY5" fmla="*/ 307039 h 1164291"/>
              <a:gd name="connsiteX6" fmla="*/ 300769 w 660182"/>
              <a:gd name="connsiteY6" fmla="*/ 1025 h 1164291"/>
              <a:gd name="connsiteX0" fmla="*/ 300769 w 660182"/>
              <a:gd name="connsiteY0" fmla="*/ 1025 h 1310456"/>
              <a:gd name="connsiteX1" fmla="*/ 1283 w 660182"/>
              <a:gd name="connsiteY1" fmla="*/ 459354 h 1310456"/>
              <a:gd name="connsiteX2" fmla="*/ 146663 w 660182"/>
              <a:gd name="connsiteY2" fmla="*/ 812307 h 1310456"/>
              <a:gd name="connsiteX3" fmla="*/ 376969 w 660182"/>
              <a:gd name="connsiteY3" fmla="*/ 1290190 h 1310456"/>
              <a:gd name="connsiteX4" fmla="*/ 502174 w 660182"/>
              <a:gd name="connsiteY4" fmla="*/ 827996 h 1310456"/>
              <a:gd name="connsiteX5" fmla="*/ 660182 w 660182"/>
              <a:gd name="connsiteY5" fmla="*/ 453204 h 1310456"/>
              <a:gd name="connsiteX6" fmla="*/ 300769 w 660182"/>
              <a:gd name="connsiteY6" fmla="*/ 1025 h 1310456"/>
              <a:gd name="connsiteX0" fmla="*/ 300769 w 660182"/>
              <a:gd name="connsiteY0" fmla="*/ 0 h 1309431"/>
              <a:gd name="connsiteX1" fmla="*/ 1283 w 660182"/>
              <a:gd name="connsiteY1" fmla="*/ 458329 h 1309431"/>
              <a:gd name="connsiteX2" fmla="*/ 146663 w 660182"/>
              <a:gd name="connsiteY2" fmla="*/ 811282 h 1309431"/>
              <a:gd name="connsiteX3" fmla="*/ 376969 w 660182"/>
              <a:gd name="connsiteY3" fmla="*/ 1289165 h 1309431"/>
              <a:gd name="connsiteX4" fmla="*/ 502174 w 660182"/>
              <a:gd name="connsiteY4" fmla="*/ 826971 h 1309431"/>
              <a:gd name="connsiteX5" fmla="*/ 660182 w 660182"/>
              <a:gd name="connsiteY5" fmla="*/ 452179 h 1309431"/>
              <a:gd name="connsiteX6" fmla="*/ 300769 w 660182"/>
              <a:gd name="connsiteY6" fmla="*/ 0 h 1309431"/>
              <a:gd name="connsiteX0" fmla="*/ 300769 w 660182"/>
              <a:gd name="connsiteY0" fmla="*/ 17890 h 1327321"/>
              <a:gd name="connsiteX1" fmla="*/ 1283 w 660182"/>
              <a:gd name="connsiteY1" fmla="*/ 476219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470069 h 1327321"/>
              <a:gd name="connsiteX6" fmla="*/ 300769 w 660182"/>
              <a:gd name="connsiteY6" fmla="*/ 17890 h 1327321"/>
              <a:gd name="connsiteX0" fmla="*/ 300769 w 660182"/>
              <a:gd name="connsiteY0" fmla="*/ 17890 h 1327321"/>
              <a:gd name="connsiteX1" fmla="*/ 1283 w 660182"/>
              <a:gd name="connsiteY1" fmla="*/ 476219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368878 h 1327321"/>
              <a:gd name="connsiteX6" fmla="*/ 300769 w 660182"/>
              <a:gd name="connsiteY6" fmla="*/ 17890 h 1327321"/>
              <a:gd name="connsiteX0" fmla="*/ 300769 w 660182"/>
              <a:gd name="connsiteY0" fmla="*/ 17890 h 1327321"/>
              <a:gd name="connsiteX1" fmla="*/ 1283 w 660182"/>
              <a:gd name="connsiteY1" fmla="*/ 363785 h 1327321"/>
              <a:gd name="connsiteX2" fmla="*/ 146663 w 660182"/>
              <a:gd name="connsiteY2" fmla="*/ 829172 h 1327321"/>
              <a:gd name="connsiteX3" fmla="*/ 376969 w 660182"/>
              <a:gd name="connsiteY3" fmla="*/ 1307055 h 1327321"/>
              <a:gd name="connsiteX4" fmla="*/ 502174 w 660182"/>
              <a:gd name="connsiteY4" fmla="*/ 844861 h 1327321"/>
              <a:gd name="connsiteX5" fmla="*/ 660182 w 660182"/>
              <a:gd name="connsiteY5" fmla="*/ 368878 h 1327321"/>
              <a:gd name="connsiteX6" fmla="*/ 300769 w 660182"/>
              <a:gd name="connsiteY6" fmla="*/ 17890 h 1327321"/>
              <a:gd name="connsiteX0" fmla="*/ 335028 w 694441"/>
              <a:gd name="connsiteY0" fmla="*/ 17890 h 1327321"/>
              <a:gd name="connsiteX1" fmla="*/ 35542 w 694441"/>
              <a:gd name="connsiteY1" fmla="*/ 363785 h 1327321"/>
              <a:gd name="connsiteX2" fmla="*/ 180922 w 694441"/>
              <a:gd name="connsiteY2" fmla="*/ 829172 h 1327321"/>
              <a:gd name="connsiteX3" fmla="*/ 411228 w 694441"/>
              <a:gd name="connsiteY3" fmla="*/ 1307055 h 1327321"/>
              <a:gd name="connsiteX4" fmla="*/ 536433 w 694441"/>
              <a:gd name="connsiteY4" fmla="*/ 844861 h 1327321"/>
              <a:gd name="connsiteX5" fmla="*/ 694441 w 694441"/>
              <a:gd name="connsiteY5" fmla="*/ 368878 h 1327321"/>
              <a:gd name="connsiteX6" fmla="*/ 335028 w 694441"/>
              <a:gd name="connsiteY6" fmla="*/ 17890 h 1327321"/>
              <a:gd name="connsiteX0" fmla="*/ 335028 w 710172"/>
              <a:gd name="connsiteY0" fmla="*/ 17890 h 1307055"/>
              <a:gd name="connsiteX1" fmla="*/ 35542 w 710172"/>
              <a:gd name="connsiteY1" fmla="*/ 363785 h 1307055"/>
              <a:gd name="connsiteX2" fmla="*/ 180922 w 710172"/>
              <a:gd name="connsiteY2" fmla="*/ 829172 h 1307055"/>
              <a:gd name="connsiteX3" fmla="*/ 411228 w 710172"/>
              <a:gd name="connsiteY3" fmla="*/ 1307055 h 1307055"/>
              <a:gd name="connsiteX4" fmla="*/ 536433 w 710172"/>
              <a:gd name="connsiteY4" fmla="*/ 844861 h 1307055"/>
              <a:gd name="connsiteX5" fmla="*/ 694441 w 710172"/>
              <a:gd name="connsiteY5" fmla="*/ 368878 h 1307055"/>
              <a:gd name="connsiteX6" fmla="*/ 335028 w 710172"/>
              <a:gd name="connsiteY6" fmla="*/ 17890 h 1307055"/>
              <a:gd name="connsiteX0" fmla="*/ 335028 w 710172"/>
              <a:gd name="connsiteY0" fmla="*/ 17890 h 1307055"/>
              <a:gd name="connsiteX1" fmla="*/ 35542 w 710172"/>
              <a:gd name="connsiteY1" fmla="*/ 363785 h 1307055"/>
              <a:gd name="connsiteX2" fmla="*/ 240435 w 710172"/>
              <a:gd name="connsiteY2" fmla="*/ 643655 h 1307055"/>
              <a:gd name="connsiteX3" fmla="*/ 411228 w 710172"/>
              <a:gd name="connsiteY3" fmla="*/ 1307055 h 1307055"/>
              <a:gd name="connsiteX4" fmla="*/ 536433 w 710172"/>
              <a:gd name="connsiteY4" fmla="*/ 844861 h 1307055"/>
              <a:gd name="connsiteX5" fmla="*/ 694441 w 710172"/>
              <a:gd name="connsiteY5" fmla="*/ 368878 h 1307055"/>
              <a:gd name="connsiteX6" fmla="*/ 335028 w 710172"/>
              <a:gd name="connsiteY6" fmla="*/ 17890 h 1307055"/>
              <a:gd name="connsiteX0" fmla="*/ 335028 w 710172"/>
              <a:gd name="connsiteY0" fmla="*/ 17890 h 1307055"/>
              <a:gd name="connsiteX1" fmla="*/ 35542 w 710172"/>
              <a:gd name="connsiteY1" fmla="*/ 363785 h 1307055"/>
              <a:gd name="connsiteX2" fmla="*/ 240435 w 710172"/>
              <a:gd name="connsiteY2" fmla="*/ 643655 h 1307055"/>
              <a:gd name="connsiteX3" fmla="*/ 411228 w 710172"/>
              <a:gd name="connsiteY3" fmla="*/ 1307055 h 1307055"/>
              <a:gd name="connsiteX4" fmla="*/ 536433 w 710172"/>
              <a:gd name="connsiteY4" fmla="*/ 636857 h 1307055"/>
              <a:gd name="connsiteX5" fmla="*/ 694441 w 710172"/>
              <a:gd name="connsiteY5" fmla="*/ 368878 h 1307055"/>
              <a:gd name="connsiteX6" fmla="*/ 335028 w 710172"/>
              <a:gd name="connsiteY6" fmla="*/ 17890 h 1307055"/>
              <a:gd name="connsiteX0" fmla="*/ 335028 w 710172"/>
              <a:gd name="connsiteY0" fmla="*/ 17890 h 1402625"/>
              <a:gd name="connsiteX1" fmla="*/ 35542 w 710172"/>
              <a:gd name="connsiteY1" fmla="*/ 459355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464448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464448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94441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40435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536433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10172"/>
              <a:gd name="connsiteY0" fmla="*/ 17890 h 1402625"/>
              <a:gd name="connsiteX1" fmla="*/ 83896 w 710172"/>
              <a:gd name="connsiteY1" fmla="*/ 380651 h 1402625"/>
              <a:gd name="connsiteX2" fmla="*/ 296228 w 710172"/>
              <a:gd name="connsiteY2" fmla="*/ 739225 h 1402625"/>
              <a:gd name="connsiteX3" fmla="*/ 411228 w 710172"/>
              <a:gd name="connsiteY3" fmla="*/ 1402625 h 1402625"/>
              <a:gd name="connsiteX4" fmla="*/ 491798 w 710172"/>
              <a:gd name="connsiteY4" fmla="*/ 732427 h 1402625"/>
              <a:gd name="connsiteX5" fmla="*/ 642368 w 710172"/>
              <a:gd name="connsiteY5" fmla="*/ 363257 h 1402625"/>
              <a:gd name="connsiteX6" fmla="*/ 335028 w 710172"/>
              <a:gd name="connsiteY6" fmla="*/ 17890 h 1402625"/>
              <a:gd name="connsiteX0" fmla="*/ 335028 w 721331"/>
              <a:gd name="connsiteY0" fmla="*/ 17890 h 1402625"/>
              <a:gd name="connsiteX1" fmla="*/ 83896 w 721331"/>
              <a:gd name="connsiteY1" fmla="*/ 380651 h 1402625"/>
              <a:gd name="connsiteX2" fmla="*/ 296228 w 721331"/>
              <a:gd name="connsiteY2" fmla="*/ 739225 h 1402625"/>
              <a:gd name="connsiteX3" fmla="*/ 411228 w 721331"/>
              <a:gd name="connsiteY3" fmla="*/ 1402625 h 1402625"/>
              <a:gd name="connsiteX4" fmla="*/ 491798 w 721331"/>
              <a:gd name="connsiteY4" fmla="*/ 732427 h 1402625"/>
              <a:gd name="connsiteX5" fmla="*/ 642368 w 721331"/>
              <a:gd name="connsiteY5" fmla="*/ 363257 h 1402625"/>
              <a:gd name="connsiteX6" fmla="*/ 335028 w 721331"/>
              <a:gd name="connsiteY6" fmla="*/ 17890 h 1402625"/>
              <a:gd name="connsiteX0" fmla="*/ 642368 w 721331"/>
              <a:gd name="connsiteY0" fmla="*/ 58629 h 1097997"/>
              <a:gd name="connsiteX1" fmla="*/ 83896 w 721331"/>
              <a:gd name="connsiteY1" fmla="*/ 76023 h 1097997"/>
              <a:gd name="connsiteX2" fmla="*/ 296228 w 721331"/>
              <a:gd name="connsiteY2" fmla="*/ 434597 h 1097997"/>
              <a:gd name="connsiteX3" fmla="*/ 411228 w 721331"/>
              <a:gd name="connsiteY3" fmla="*/ 1097997 h 1097997"/>
              <a:gd name="connsiteX4" fmla="*/ 491798 w 721331"/>
              <a:gd name="connsiteY4" fmla="*/ 427799 h 1097997"/>
              <a:gd name="connsiteX5" fmla="*/ 642368 w 721331"/>
              <a:gd name="connsiteY5" fmla="*/ 58629 h 1097997"/>
              <a:gd name="connsiteX0" fmla="*/ 491798 w 721331"/>
              <a:gd name="connsiteY0" fmla="*/ 352909 h 1023107"/>
              <a:gd name="connsiteX1" fmla="*/ 83896 w 721331"/>
              <a:gd name="connsiteY1" fmla="*/ 1133 h 1023107"/>
              <a:gd name="connsiteX2" fmla="*/ 296228 w 721331"/>
              <a:gd name="connsiteY2" fmla="*/ 359707 h 1023107"/>
              <a:gd name="connsiteX3" fmla="*/ 411228 w 721331"/>
              <a:gd name="connsiteY3" fmla="*/ 1023107 h 1023107"/>
              <a:gd name="connsiteX4" fmla="*/ 491798 w 721331"/>
              <a:gd name="connsiteY4" fmla="*/ 352909 h 1023107"/>
              <a:gd name="connsiteX0" fmla="*/ 491798 w 721331"/>
              <a:gd name="connsiteY0" fmla="*/ 110567 h 780765"/>
              <a:gd name="connsiteX1" fmla="*/ 296228 w 721331"/>
              <a:gd name="connsiteY1" fmla="*/ 117365 h 780765"/>
              <a:gd name="connsiteX2" fmla="*/ 411228 w 721331"/>
              <a:gd name="connsiteY2" fmla="*/ 780765 h 780765"/>
              <a:gd name="connsiteX3" fmla="*/ 491798 w 721331"/>
              <a:gd name="connsiteY3" fmla="*/ 110567 h 780765"/>
              <a:gd name="connsiteX0" fmla="*/ 491798 w 721331"/>
              <a:gd name="connsiteY0" fmla="*/ 110567 h 780765"/>
              <a:gd name="connsiteX1" fmla="*/ 296228 w 721331"/>
              <a:gd name="connsiteY1" fmla="*/ 117365 h 780765"/>
              <a:gd name="connsiteX2" fmla="*/ 411228 w 721331"/>
              <a:gd name="connsiteY2" fmla="*/ 780765 h 780765"/>
              <a:gd name="connsiteX3" fmla="*/ 491798 w 721331"/>
              <a:gd name="connsiteY3" fmla="*/ 110567 h 780765"/>
              <a:gd name="connsiteX0" fmla="*/ 491798 w 721331"/>
              <a:gd name="connsiteY0" fmla="*/ 110567 h 780765"/>
              <a:gd name="connsiteX1" fmla="*/ 296228 w 721331"/>
              <a:gd name="connsiteY1" fmla="*/ 117365 h 780765"/>
              <a:gd name="connsiteX2" fmla="*/ 411228 w 721331"/>
              <a:gd name="connsiteY2" fmla="*/ 780765 h 780765"/>
              <a:gd name="connsiteX3" fmla="*/ 491798 w 721331"/>
              <a:gd name="connsiteY3" fmla="*/ 110567 h 780765"/>
              <a:gd name="connsiteX0" fmla="*/ 491798 w 721331"/>
              <a:gd name="connsiteY0" fmla="*/ 110567 h 780765"/>
              <a:gd name="connsiteX1" fmla="*/ 296228 w 721331"/>
              <a:gd name="connsiteY1" fmla="*/ 117365 h 780765"/>
              <a:gd name="connsiteX2" fmla="*/ 411228 w 721331"/>
              <a:gd name="connsiteY2" fmla="*/ 780765 h 780765"/>
              <a:gd name="connsiteX3" fmla="*/ 491798 w 721331"/>
              <a:gd name="connsiteY3" fmla="*/ 110567 h 780765"/>
              <a:gd name="connsiteX0" fmla="*/ 491798 w 721331"/>
              <a:gd name="connsiteY0" fmla="*/ 89442 h 759640"/>
              <a:gd name="connsiteX1" fmla="*/ 296228 w 721331"/>
              <a:gd name="connsiteY1" fmla="*/ 96240 h 759640"/>
              <a:gd name="connsiteX2" fmla="*/ 411228 w 721331"/>
              <a:gd name="connsiteY2" fmla="*/ 759640 h 759640"/>
              <a:gd name="connsiteX3" fmla="*/ 491798 w 721331"/>
              <a:gd name="connsiteY3" fmla="*/ 89442 h 759640"/>
              <a:gd name="connsiteX0" fmla="*/ 491798 w 721331"/>
              <a:gd name="connsiteY0" fmla="*/ 89442 h 759640"/>
              <a:gd name="connsiteX1" fmla="*/ 296228 w 721331"/>
              <a:gd name="connsiteY1" fmla="*/ 96240 h 759640"/>
              <a:gd name="connsiteX2" fmla="*/ 411228 w 721331"/>
              <a:gd name="connsiteY2" fmla="*/ 759640 h 759640"/>
              <a:gd name="connsiteX3" fmla="*/ 491798 w 721331"/>
              <a:gd name="connsiteY3" fmla="*/ 89442 h 759640"/>
              <a:gd name="connsiteX0" fmla="*/ 491798 w 721331"/>
              <a:gd name="connsiteY0" fmla="*/ 89442 h 759640"/>
              <a:gd name="connsiteX1" fmla="*/ 296228 w 721331"/>
              <a:gd name="connsiteY1" fmla="*/ 96240 h 759640"/>
              <a:gd name="connsiteX2" fmla="*/ 411228 w 721331"/>
              <a:gd name="connsiteY2" fmla="*/ 759640 h 759640"/>
              <a:gd name="connsiteX3" fmla="*/ 491798 w 721331"/>
              <a:gd name="connsiteY3" fmla="*/ 89442 h 759640"/>
              <a:gd name="connsiteX0" fmla="*/ 491798 w 721331"/>
              <a:gd name="connsiteY0" fmla="*/ 89442 h 759640"/>
              <a:gd name="connsiteX1" fmla="*/ 296228 w 721331"/>
              <a:gd name="connsiteY1" fmla="*/ 96240 h 759640"/>
              <a:gd name="connsiteX2" fmla="*/ 411228 w 721331"/>
              <a:gd name="connsiteY2" fmla="*/ 759640 h 759640"/>
              <a:gd name="connsiteX3" fmla="*/ 491798 w 721331"/>
              <a:gd name="connsiteY3" fmla="*/ 89442 h 759640"/>
              <a:gd name="connsiteX0" fmla="*/ 491798 w 721331"/>
              <a:gd name="connsiteY0" fmla="*/ 156434 h 759640"/>
              <a:gd name="connsiteX1" fmla="*/ 296228 w 721331"/>
              <a:gd name="connsiteY1" fmla="*/ 96240 h 759640"/>
              <a:gd name="connsiteX2" fmla="*/ 411228 w 721331"/>
              <a:gd name="connsiteY2" fmla="*/ 759640 h 759640"/>
              <a:gd name="connsiteX3" fmla="*/ 491798 w 721331"/>
              <a:gd name="connsiteY3" fmla="*/ 156434 h 759640"/>
              <a:gd name="connsiteX0" fmla="*/ 491798 w 721331"/>
              <a:gd name="connsiteY0" fmla="*/ 156434 h 759640"/>
              <a:gd name="connsiteX1" fmla="*/ 296228 w 721331"/>
              <a:gd name="connsiteY1" fmla="*/ 96240 h 759640"/>
              <a:gd name="connsiteX2" fmla="*/ 411228 w 721331"/>
              <a:gd name="connsiteY2" fmla="*/ 759640 h 759640"/>
              <a:gd name="connsiteX3" fmla="*/ 491798 w 721331"/>
              <a:gd name="connsiteY3" fmla="*/ 156434 h 759640"/>
              <a:gd name="connsiteX0" fmla="*/ 491798 w 721331"/>
              <a:gd name="connsiteY0" fmla="*/ 156434 h 759640"/>
              <a:gd name="connsiteX1" fmla="*/ 296228 w 721331"/>
              <a:gd name="connsiteY1" fmla="*/ 96240 h 759640"/>
              <a:gd name="connsiteX2" fmla="*/ 411228 w 721331"/>
              <a:gd name="connsiteY2" fmla="*/ 759640 h 759640"/>
              <a:gd name="connsiteX3" fmla="*/ 491798 w 721331"/>
              <a:gd name="connsiteY3" fmla="*/ 156434 h 759640"/>
              <a:gd name="connsiteX0" fmla="*/ 491798 w 721331"/>
              <a:gd name="connsiteY0" fmla="*/ 95108 h 698314"/>
              <a:gd name="connsiteX1" fmla="*/ 255313 w 721331"/>
              <a:gd name="connsiteY1" fmla="*/ 117367 h 698314"/>
              <a:gd name="connsiteX2" fmla="*/ 411228 w 721331"/>
              <a:gd name="connsiteY2" fmla="*/ 698314 h 698314"/>
              <a:gd name="connsiteX3" fmla="*/ 491798 w 721331"/>
              <a:gd name="connsiteY3" fmla="*/ 95108 h 698314"/>
              <a:gd name="connsiteX0" fmla="*/ 491798 w 721331"/>
              <a:gd name="connsiteY0" fmla="*/ 130666 h 733872"/>
              <a:gd name="connsiteX1" fmla="*/ 255313 w 721331"/>
              <a:gd name="connsiteY1" fmla="*/ 152925 h 733872"/>
              <a:gd name="connsiteX2" fmla="*/ 411228 w 721331"/>
              <a:gd name="connsiteY2" fmla="*/ 733872 h 733872"/>
              <a:gd name="connsiteX3" fmla="*/ 491798 w 721331"/>
              <a:gd name="connsiteY3" fmla="*/ 130666 h 733872"/>
              <a:gd name="connsiteX0" fmla="*/ 491798 w 721331"/>
              <a:gd name="connsiteY0" fmla="*/ 130666 h 733872"/>
              <a:gd name="connsiteX1" fmla="*/ 255313 w 721331"/>
              <a:gd name="connsiteY1" fmla="*/ 152925 h 733872"/>
              <a:gd name="connsiteX2" fmla="*/ 411228 w 721331"/>
              <a:gd name="connsiteY2" fmla="*/ 733872 h 733872"/>
              <a:gd name="connsiteX3" fmla="*/ 491798 w 721331"/>
              <a:gd name="connsiteY3" fmla="*/ 130666 h 733872"/>
              <a:gd name="connsiteX0" fmla="*/ 491798 w 721331"/>
              <a:gd name="connsiteY0" fmla="*/ 130666 h 733872"/>
              <a:gd name="connsiteX1" fmla="*/ 255313 w 721331"/>
              <a:gd name="connsiteY1" fmla="*/ 152925 h 733872"/>
              <a:gd name="connsiteX2" fmla="*/ 411228 w 721331"/>
              <a:gd name="connsiteY2" fmla="*/ 733872 h 733872"/>
              <a:gd name="connsiteX3" fmla="*/ 491798 w 721331"/>
              <a:gd name="connsiteY3" fmla="*/ 130666 h 733872"/>
              <a:gd name="connsiteX0" fmla="*/ 498617 w 728150"/>
              <a:gd name="connsiteY0" fmla="*/ 130666 h 733872"/>
              <a:gd name="connsiteX1" fmla="*/ 262132 w 728150"/>
              <a:gd name="connsiteY1" fmla="*/ 152925 h 733872"/>
              <a:gd name="connsiteX2" fmla="*/ 418047 w 728150"/>
              <a:gd name="connsiteY2" fmla="*/ 733872 h 733872"/>
              <a:gd name="connsiteX3" fmla="*/ 498617 w 728150"/>
              <a:gd name="connsiteY3" fmla="*/ 130666 h 733872"/>
              <a:gd name="connsiteX0" fmla="*/ 498617 w 728150"/>
              <a:gd name="connsiteY0" fmla="*/ 130666 h 733872"/>
              <a:gd name="connsiteX1" fmla="*/ 262132 w 728150"/>
              <a:gd name="connsiteY1" fmla="*/ 152925 h 733872"/>
              <a:gd name="connsiteX2" fmla="*/ 418047 w 728150"/>
              <a:gd name="connsiteY2" fmla="*/ 733872 h 733872"/>
              <a:gd name="connsiteX3" fmla="*/ 498617 w 728150"/>
              <a:gd name="connsiteY3" fmla="*/ 130666 h 733872"/>
              <a:gd name="connsiteX0" fmla="*/ 498617 w 728150"/>
              <a:gd name="connsiteY0" fmla="*/ 671356 h 1274562"/>
              <a:gd name="connsiteX1" fmla="*/ 375453 w 728150"/>
              <a:gd name="connsiteY1" fmla="*/ 3710 h 1274562"/>
              <a:gd name="connsiteX2" fmla="*/ 262132 w 728150"/>
              <a:gd name="connsiteY2" fmla="*/ 693615 h 1274562"/>
              <a:gd name="connsiteX3" fmla="*/ 418047 w 728150"/>
              <a:gd name="connsiteY3" fmla="*/ 1274562 h 1274562"/>
              <a:gd name="connsiteX4" fmla="*/ 498617 w 728150"/>
              <a:gd name="connsiteY4" fmla="*/ 671356 h 1274562"/>
              <a:gd name="connsiteX0" fmla="*/ 498617 w 728150"/>
              <a:gd name="connsiteY0" fmla="*/ 671356 h 1274562"/>
              <a:gd name="connsiteX1" fmla="*/ 375453 w 728150"/>
              <a:gd name="connsiteY1" fmla="*/ 3710 h 1274562"/>
              <a:gd name="connsiteX2" fmla="*/ 262132 w 728150"/>
              <a:gd name="connsiteY2" fmla="*/ 693615 h 1274562"/>
              <a:gd name="connsiteX3" fmla="*/ 418047 w 728150"/>
              <a:gd name="connsiteY3" fmla="*/ 1274562 h 1274562"/>
              <a:gd name="connsiteX4" fmla="*/ 498617 w 728150"/>
              <a:gd name="connsiteY4" fmla="*/ 671356 h 1274562"/>
              <a:gd name="connsiteX0" fmla="*/ 498617 w 728150"/>
              <a:gd name="connsiteY0" fmla="*/ 695222 h 1298428"/>
              <a:gd name="connsiteX1" fmla="*/ 375453 w 728150"/>
              <a:gd name="connsiteY1" fmla="*/ 27576 h 1298428"/>
              <a:gd name="connsiteX2" fmla="*/ 262132 w 728150"/>
              <a:gd name="connsiteY2" fmla="*/ 717481 h 1298428"/>
              <a:gd name="connsiteX3" fmla="*/ 418047 w 728150"/>
              <a:gd name="connsiteY3" fmla="*/ 1298428 h 1298428"/>
              <a:gd name="connsiteX4" fmla="*/ 498617 w 728150"/>
              <a:gd name="connsiteY4" fmla="*/ 695222 h 1298428"/>
              <a:gd name="connsiteX0" fmla="*/ 498617 w 728150"/>
              <a:gd name="connsiteY0" fmla="*/ 695222 h 1298428"/>
              <a:gd name="connsiteX1" fmla="*/ 375453 w 728150"/>
              <a:gd name="connsiteY1" fmla="*/ 27576 h 1298428"/>
              <a:gd name="connsiteX2" fmla="*/ 262132 w 728150"/>
              <a:gd name="connsiteY2" fmla="*/ 717481 h 1298428"/>
              <a:gd name="connsiteX3" fmla="*/ 418047 w 728150"/>
              <a:gd name="connsiteY3" fmla="*/ 1298428 h 1298428"/>
              <a:gd name="connsiteX4" fmla="*/ 498617 w 728150"/>
              <a:gd name="connsiteY4" fmla="*/ 695222 h 1298428"/>
              <a:gd name="connsiteX0" fmla="*/ 498617 w 728150"/>
              <a:gd name="connsiteY0" fmla="*/ 695222 h 1298428"/>
              <a:gd name="connsiteX1" fmla="*/ 375453 w 728150"/>
              <a:gd name="connsiteY1" fmla="*/ 27576 h 1298428"/>
              <a:gd name="connsiteX2" fmla="*/ 262133 w 728150"/>
              <a:gd name="connsiteY2" fmla="*/ 604119 h 1298428"/>
              <a:gd name="connsiteX3" fmla="*/ 418047 w 728150"/>
              <a:gd name="connsiteY3" fmla="*/ 1298428 h 1298428"/>
              <a:gd name="connsiteX4" fmla="*/ 498617 w 728150"/>
              <a:gd name="connsiteY4" fmla="*/ 695222 h 1298428"/>
              <a:gd name="connsiteX0" fmla="*/ 498617 w 728150"/>
              <a:gd name="connsiteY0" fmla="*/ 695222 h 1298428"/>
              <a:gd name="connsiteX1" fmla="*/ 375453 w 728150"/>
              <a:gd name="connsiteY1" fmla="*/ 27576 h 1298428"/>
              <a:gd name="connsiteX2" fmla="*/ 262133 w 728150"/>
              <a:gd name="connsiteY2" fmla="*/ 604119 h 1298428"/>
              <a:gd name="connsiteX3" fmla="*/ 418047 w 728150"/>
              <a:gd name="connsiteY3" fmla="*/ 1298428 h 1298428"/>
              <a:gd name="connsiteX4" fmla="*/ 498617 w 728150"/>
              <a:gd name="connsiteY4" fmla="*/ 695222 h 1298428"/>
              <a:gd name="connsiteX0" fmla="*/ 424665 w 728150"/>
              <a:gd name="connsiteY0" fmla="*/ 587826 h 1298428"/>
              <a:gd name="connsiteX1" fmla="*/ 375453 w 728150"/>
              <a:gd name="connsiteY1" fmla="*/ 27576 h 1298428"/>
              <a:gd name="connsiteX2" fmla="*/ 262133 w 728150"/>
              <a:gd name="connsiteY2" fmla="*/ 604119 h 1298428"/>
              <a:gd name="connsiteX3" fmla="*/ 418047 w 728150"/>
              <a:gd name="connsiteY3" fmla="*/ 1298428 h 1298428"/>
              <a:gd name="connsiteX4" fmla="*/ 424665 w 728150"/>
              <a:gd name="connsiteY4" fmla="*/ 587826 h 1298428"/>
              <a:gd name="connsiteX0" fmla="*/ 424665 w 728150"/>
              <a:gd name="connsiteY0" fmla="*/ 587826 h 1053804"/>
              <a:gd name="connsiteX1" fmla="*/ 375453 w 728150"/>
              <a:gd name="connsiteY1" fmla="*/ 27576 h 1053804"/>
              <a:gd name="connsiteX2" fmla="*/ 262133 w 728150"/>
              <a:gd name="connsiteY2" fmla="*/ 604119 h 1053804"/>
              <a:gd name="connsiteX3" fmla="*/ 418047 w 728150"/>
              <a:gd name="connsiteY3" fmla="*/ 1053804 h 1053804"/>
              <a:gd name="connsiteX4" fmla="*/ 424665 w 728150"/>
              <a:gd name="connsiteY4" fmla="*/ 587826 h 1053804"/>
              <a:gd name="connsiteX0" fmla="*/ 304795 w 608280"/>
              <a:gd name="connsiteY0" fmla="*/ 587826 h 1053804"/>
              <a:gd name="connsiteX1" fmla="*/ 255583 w 608280"/>
              <a:gd name="connsiteY1" fmla="*/ 27576 h 1053804"/>
              <a:gd name="connsiteX2" fmla="*/ 142263 w 608280"/>
              <a:gd name="connsiteY2" fmla="*/ 604119 h 1053804"/>
              <a:gd name="connsiteX3" fmla="*/ 298177 w 608280"/>
              <a:gd name="connsiteY3" fmla="*/ 1053804 h 1053804"/>
              <a:gd name="connsiteX4" fmla="*/ 304795 w 608280"/>
              <a:gd name="connsiteY4" fmla="*/ 587826 h 1053804"/>
              <a:gd name="connsiteX0" fmla="*/ 304795 w 454686"/>
              <a:gd name="connsiteY0" fmla="*/ 587826 h 1053804"/>
              <a:gd name="connsiteX1" fmla="*/ 255583 w 454686"/>
              <a:gd name="connsiteY1" fmla="*/ 27576 h 1053804"/>
              <a:gd name="connsiteX2" fmla="*/ 142263 w 454686"/>
              <a:gd name="connsiteY2" fmla="*/ 604119 h 1053804"/>
              <a:gd name="connsiteX3" fmla="*/ 298177 w 454686"/>
              <a:gd name="connsiteY3" fmla="*/ 1053804 h 1053804"/>
              <a:gd name="connsiteX4" fmla="*/ 304795 w 454686"/>
              <a:gd name="connsiteY4" fmla="*/ 587826 h 1053804"/>
              <a:gd name="connsiteX0" fmla="*/ 304795 w 454686"/>
              <a:gd name="connsiteY0" fmla="*/ 587826 h 1053804"/>
              <a:gd name="connsiteX1" fmla="*/ 255583 w 454686"/>
              <a:gd name="connsiteY1" fmla="*/ 27576 h 1053804"/>
              <a:gd name="connsiteX2" fmla="*/ 216216 w 454686"/>
              <a:gd name="connsiteY2" fmla="*/ 604119 h 1053804"/>
              <a:gd name="connsiteX3" fmla="*/ 298177 w 454686"/>
              <a:gd name="connsiteY3" fmla="*/ 1053804 h 1053804"/>
              <a:gd name="connsiteX4" fmla="*/ 304795 w 454686"/>
              <a:gd name="connsiteY4" fmla="*/ 587826 h 1053804"/>
              <a:gd name="connsiteX0" fmla="*/ 424257 w 574148"/>
              <a:gd name="connsiteY0" fmla="*/ 587826 h 1053804"/>
              <a:gd name="connsiteX1" fmla="*/ 375045 w 574148"/>
              <a:gd name="connsiteY1" fmla="*/ 27576 h 1053804"/>
              <a:gd name="connsiteX2" fmla="*/ 335678 w 574148"/>
              <a:gd name="connsiteY2" fmla="*/ 604119 h 1053804"/>
              <a:gd name="connsiteX3" fmla="*/ 417639 w 574148"/>
              <a:gd name="connsiteY3" fmla="*/ 1053804 h 1053804"/>
              <a:gd name="connsiteX4" fmla="*/ 424257 w 574148"/>
              <a:gd name="connsiteY4" fmla="*/ 587826 h 1053804"/>
              <a:gd name="connsiteX0" fmla="*/ 424257 w 624939"/>
              <a:gd name="connsiteY0" fmla="*/ 568473 h 1034451"/>
              <a:gd name="connsiteX1" fmla="*/ 375045 w 624939"/>
              <a:gd name="connsiteY1" fmla="*/ 8223 h 1034451"/>
              <a:gd name="connsiteX2" fmla="*/ 335678 w 624939"/>
              <a:gd name="connsiteY2" fmla="*/ 584766 h 1034451"/>
              <a:gd name="connsiteX3" fmla="*/ 417639 w 624939"/>
              <a:gd name="connsiteY3" fmla="*/ 1034451 h 1034451"/>
              <a:gd name="connsiteX4" fmla="*/ 424257 w 624939"/>
              <a:gd name="connsiteY4" fmla="*/ 568473 h 1034451"/>
              <a:gd name="connsiteX0" fmla="*/ 424257 w 624939"/>
              <a:gd name="connsiteY0" fmla="*/ 568473 h 1034451"/>
              <a:gd name="connsiteX1" fmla="*/ 375045 w 624939"/>
              <a:gd name="connsiteY1" fmla="*/ 8223 h 1034451"/>
              <a:gd name="connsiteX2" fmla="*/ 335678 w 624939"/>
              <a:gd name="connsiteY2" fmla="*/ 584766 h 1034451"/>
              <a:gd name="connsiteX3" fmla="*/ 417639 w 624939"/>
              <a:gd name="connsiteY3" fmla="*/ 1034451 h 1034451"/>
              <a:gd name="connsiteX4" fmla="*/ 424257 w 624939"/>
              <a:gd name="connsiteY4" fmla="*/ 568473 h 1034451"/>
              <a:gd name="connsiteX0" fmla="*/ 424257 w 624939"/>
              <a:gd name="connsiteY0" fmla="*/ 568473 h 1034451"/>
              <a:gd name="connsiteX1" fmla="*/ 375045 w 624939"/>
              <a:gd name="connsiteY1" fmla="*/ 8223 h 1034451"/>
              <a:gd name="connsiteX2" fmla="*/ 335678 w 624939"/>
              <a:gd name="connsiteY2" fmla="*/ 584766 h 1034451"/>
              <a:gd name="connsiteX3" fmla="*/ 417639 w 624939"/>
              <a:gd name="connsiteY3" fmla="*/ 1034451 h 1034451"/>
              <a:gd name="connsiteX4" fmla="*/ 424257 w 624939"/>
              <a:gd name="connsiteY4" fmla="*/ 568473 h 1034451"/>
              <a:gd name="connsiteX0" fmla="*/ 424257 w 624939"/>
              <a:gd name="connsiteY0" fmla="*/ 568473 h 962854"/>
              <a:gd name="connsiteX1" fmla="*/ 375045 w 624939"/>
              <a:gd name="connsiteY1" fmla="*/ 8223 h 962854"/>
              <a:gd name="connsiteX2" fmla="*/ 335678 w 624939"/>
              <a:gd name="connsiteY2" fmla="*/ 584766 h 962854"/>
              <a:gd name="connsiteX3" fmla="*/ 417639 w 624939"/>
              <a:gd name="connsiteY3" fmla="*/ 962854 h 962854"/>
              <a:gd name="connsiteX4" fmla="*/ 424257 w 624939"/>
              <a:gd name="connsiteY4" fmla="*/ 568473 h 962854"/>
              <a:gd name="connsiteX0" fmla="*/ 424257 w 624939"/>
              <a:gd name="connsiteY0" fmla="*/ 568473 h 1076216"/>
              <a:gd name="connsiteX1" fmla="*/ 375045 w 624939"/>
              <a:gd name="connsiteY1" fmla="*/ 8223 h 1076216"/>
              <a:gd name="connsiteX2" fmla="*/ 335678 w 624939"/>
              <a:gd name="connsiteY2" fmla="*/ 584766 h 1076216"/>
              <a:gd name="connsiteX3" fmla="*/ 349375 w 624939"/>
              <a:gd name="connsiteY3" fmla="*/ 1076216 h 1076216"/>
              <a:gd name="connsiteX4" fmla="*/ 424257 w 624939"/>
              <a:gd name="connsiteY4" fmla="*/ 568473 h 1076216"/>
              <a:gd name="connsiteX0" fmla="*/ 424257 w 624939"/>
              <a:gd name="connsiteY0" fmla="*/ 568473 h 974787"/>
              <a:gd name="connsiteX1" fmla="*/ 375045 w 624939"/>
              <a:gd name="connsiteY1" fmla="*/ 8223 h 974787"/>
              <a:gd name="connsiteX2" fmla="*/ 335678 w 624939"/>
              <a:gd name="connsiteY2" fmla="*/ 584766 h 974787"/>
              <a:gd name="connsiteX3" fmla="*/ 417639 w 624939"/>
              <a:gd name="connsiteY3" fmla="*/ 974787 h 974787"/>
              <a:gd name="connsiteX4" fmla="*/ 424257 w 624939"/>
              <a:gd name="connsiteY4" fmla="*/ 568473 h 974787"/>
              <a:gd name="connsiteX0" fmla="*/ 424257 w 702955"/>
              <a:gd name="connsiteY0" fmla="*/ 568473 h 974787"/>
              <a:gd name="connsiteX1" fmla="*/ 375045 w 702955"/>
              <a:gd name="connsiteY1" fmla="*/ 8223 h 974787"/>
              <a:gd name="connsiteX2" fmla="*/ 335678 w 702955"/>
              <a:gd name="connsiteY2" fmla="*/ 584766 h 974787"/>
              <a:gd name="connsiteX3" fmla="*/ 417639 w 702955"/>
              <a:gd name="connsiteY3" fmla="*/ 974787 h 974787"/>
              <a:gd name="connsiteX4" fmla="*/ 424257 w 702955"/>
              <a:gd name="connsiteY4" fmla="*/ 568473 h 974787"/>
              <a:gd name="connsiteX0" fmla="*/ 502273 w 780971"/>
              <a:gd name="connsiteY0" fmla="*/ 578701 h 985015"/>
              <a:gd name="connsiteX1" fmla="*/ 453061 w 780971"/>
              <a:gd name="connsiteY1" fmla="*/ 18451 h 985015"/>
              <a:gd name="connsiteX2" fmla="*/ 413694 w 780971"/>
              <a:gd name="connsiteY2" fmla="*/ 594994 h 985015"/>
              <a:gd name="connsiteX3" fmla="*/ 495655 w 780971"/>
              <a:gd name="connsiteY3" fmla="*/ 985015 h 985015"/>
              <a:gd name="connsiteX4" fmla="*/ 502273 w 780971"/>
              <a:gd name="connsiteY4" fmla="*/ 578701 h 985015"/>
              <a:gd name="connsiteX0" fmla="*/ 502273 w 780971"/>
              <a:gd name="connsiteY0" fmla="*/ 711667 h 1117981"/>
              <a:gd name="connsiteX1" fmla="*/ 453061 w 780971"/>
              <a:gd name="connsiteY1" fmla="*/ 18451 h 1117981"/>
              <a:gd name="connsiteX2" fmla="*/ 413694 w 780971"/>
              <a:gd name="connsiteY2" fmla="*/ 727960 h 1117981"/>
              <a:gd name="connsiteX3" fmla="*/ 495655 w 780971"/>
              <a:gd name="connsiteY3" fmla="*/ 1117981 h 1117981"/>
              <a:gd name="connsiteX4" fmla="*/ 502273 w 780971"/>
              <a:gd name="connsiteY4" fmla="*/ 711667 h 1117981"/>
              <a:gd name="connsiteX0" fmla="*/ 512025 w 790723"/>
              <a:gd name="connsiteY0" fmla="*/ 693216 h 1099530"/>
              <a:gd name="connsiteX1" fmla="*/ 462813 w 790723"/>
              <a:gd name="connsiteY1" fmla="*/ 0 h 1099530"/>
              <a:gd name="connsiteX2" fmla="*/ 423446 w 790723"/>
              <a:gd name="connsiteY2" fmla="*/ 709509 h 1099530"/>
              <a:gd name="connsiteX3" fmla="*/ 505407 w 790723"/>
              <a:gd name="connsiteY3" fmla="*/ 1099530 h 1099530"/>
              <a:gd name="connsiteX4" fmla="*/ 512025 w 790723"/>
              <a:gd name="connsiteY4" fmla="*/ 693216 h 1099530"/>
              <a:gd name="connsiteX0" fmla="*/ 512025 w 829730"/>
              <a:gd name="connsiteY0" fmla="*/ 693216 h 1099530"/>
              <a:gd name="connsiteX1" fmla="*/ 462813 w 829730"/>
              <a:gd name="connsiteY1" fmla="*/ 0 h 1099530"/>
              <a:gd name="connsiteX2" fmla="*/ 423446 w 829730"/>
              <a:gd name="connsiteY2" fmla="*/ 709509 h 1099530"/>
              <a:gd name="connsiteX3" fmla="*/ 505407 w 829730"/>
              <a:gd name="connsiteY3" fmla="*/ 1099530 h 1099530"/>
              <a:gd name="connsiteX4" fmla="*/ 512025 w 829730"/>
              <a:gd name="connsiteY4" fmla="*/ 693216 h 1099530"/>
              <a:gd name="connsiteX0" fmla="*/ 512025 w 829730"/>
              <a:gd name="connsiteY0" fmla="*/ 693216 h 1099530"/>
              <a:gd name="connsiteX1" fmla="*/ 462813 w 829730"/>
              <a:gd name="connsiteY1" fmla="*/ 0 h 1099530"/>
              <a:gd name="connsiteX2" fmla="*/ 423446 w 829730"/>
              <a:gd name="connsiteY2" fmla="*/ 709509 h 1099530"/>
              <a:gd name="connsiteX3" fmla="*/ 505407 w 829730"/>
              <a:gd name="connsiteY3" fmla="*/ 1099530 h 1099530"/>
              <a:gd name="connsiteX4" fmla="*/ 512025 w 829730"/>
              <a:gd name="connsiteY4" fmla="*/ 693216 h 1099530"/>
              <a:gd name="connsiteX0" fmla="*/ 512025 w 829730"/>
              <a:gd name="connsiteY0" fmla="*/ 693216 h 1099530"/>
              <a:gd name="connsiteX1" fmla="*/ 462813 w 829730"/>
              <a:gd name="connsiteY1" fmla="*/ 0 h 1099530"/>
              <a:gd name="connsiteX2" fmla="*/ 423446 w 829730"/>
              <a:gd name="connsiteY2" fmla="*/ 709509 h 1099530"/>
              <a:gd name="connsiteX3" fmla="*/ 505407 w 829730"/>
              <a:gd name="connsiteY3" fmla="*/ 1099530 h 1099530"/>
              <a:gd name="connsiteX4" fmla="*/ 512025 w 829730"/>
              <a:gd name="connsiteY4" fmla="*/ 693216 h 1099530"/>
              <a:gd name="connsiteX0" fmla="*/ 512025 w 829730"/>
              <a:gd name="connsiteY0" fmla="*/ 693216 h 1099530"/>
              <a:gd name="connsiteX1" fmla="*/ 462813 w 829730"/>
              <a:gd name="connsiteY1" fmla="*/ 0 h 1099530"/>
              <a:gd name="connsiteX2" fmla="*/ 423446 w 829730"/>
              <a:gd name="connsiteY2" fmla="*/ 709509 h 1099530"/>
              <a:gd name="connsiteX3" fmla="*/ 505407 w 829730"/>
              <a:gd name="connsiteY3" fmla="*/ 1099530 h 1099530"/>
              <a:gd name="connsiteX4" fmla="*/ 512025 w 829730"/>
              <a:gd name="connsiteY4" fmla="*/ 693216 h 1099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730" h="1099530">
                <a:moveTo>
                  <a:pt x="512025" y="693216"/>
                </a:moveTo>
                <a:cubicBezTo>
                  <a:pt x="524430" y="303694"/>
                  <a:pt x="829730" y="22712"/>
                  <a:pt x="462813" y="0"/>
                </a:cubicBezTo>
                <a:cubicBezTo>
                  <a:pt x="0" y="53146"/>
                  <a:pt x="338332" y="309758"/>
                  <a:pt x="423446" y="709509"/>
                </a:cubicBezTo>
                <a:cubicBezTo>
                  <a:pt x="436320" y="809509"/>
                  <a:pt x="411615" y="804850"/>
                  <a:pt x="505407" y="1099530"/>
                </a:cubicBezTo>
                <a:cubicBezTo>
                  <a:pt x="576586" y="847180"/>
                  <a:pt x="497210" y="895872"/>
                  <a:pt x="512025" y="693216"/>
                </a:cubicBezTo>
                <a:close/>
              </a:path>
            </a:pathLst>
          </a:custGeom>
          <a:blipFill dpi="0" rotWithShape="1">
            <a:blip r:embed="rId7">
              <a:lum bright="20000"/>
            </a:blip>
            <a:srcRect/>
            <a:tile tx="0" ty="0" sx="20000" sy="20000" flip="none" algn="ctr"/>
          </a:bli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47" name="TextBox 46"/>
          <p:cNvSpPr txBox="1"/>
          <p:nvPr/>
        </p:nvSpPr>
        <p:spPr>
          <a:xfrm>
            <a:off x="5242682" y="3456214"/>
            <a:ext cx="1143000" cy="830997"/>
          </a:xfrm>
          <a:prstGeom prst="rect">
            <a:avLst/>
          </a:prstGeom>
          <a:noFill/>
        </p:spPr>
        <p:txBody>
          <a:bodyPr wrap="square" rtlCol="0">
            <a:spAutoFit/>
          </a:bodyPr>
          <a:lstStyle/>
          <a:p>
            <a:r>
              <a:rPr lang="en-US" sz="2400" dirty="0" smtClean="0"/>
              <a:t>65% SiO</a:t>
            </a:r>
            <a:r>
              <a:rPr lang="en-US" sz="2400" baseline="-25000" dirty="0" smtClean="0"/>
              <a:t>2</a:t>
            </a:r>
            <a:endParaRPr lang="en-US" sz="2400" baseline="-25000" dirty="0"/>
          </a:p>
        </p:txBody>
      </p:sp>
      <p:cxnSp>
        <p:nvCxnSpPr>
          <p:cNvPr id="49" name="Straight Arrow Connector 48"/>
          <p:cNvCxnSpPr/>
          <p:nvPr/>
        </p:nvCxnSpPr>
        <p:spPr bwMode="auto">
          <a:xfrm rot="10800000">
            <a:off x="4604657" y="3712030"/>
            <a:ext cx="772886" cy="21771"/>
          </a:xfrm>
          <a:prstGeom prst="straightConnector1">
            <a:avLst/>
          </a:prstGeom>
          <a:solidFill>
            <a:schemeClr val="accent1"/>
          </a:solidFill>
          <a:ln w="38100" cap="flat" cmpd="sng" algn="ctr">
            <a:solidFill>
              <a:schemeClr val="bg1"/>
            </a:solidFill>
            <a:prstDash val="solid"/>
            <a:round/>
            <a:headEnd type="none"/>
            <a:tailEnd type="arrow"/>
          </a:ln>
          <a:effectLst>
            <a:outerShdw blurRad="50800" dist="38100" dir="5400000" algn="t" rotWithShape="0">
              <a:prstClr val="black">
                <a:alpha val="40000"/>
              </a:prstClr>
            </a:outerShdw>
          </a:effectLst>
        </p:spPr>
      </p:cxnSp>
      <p:pic>
        <p:nvPicPr>
          <p:cNvPr id="27" name="Picture 26" descr="porphyry.tif"/>
          <p:cNvPicPr>
            <a:picLocks noChangeAspect="1"/>
          </p:cNvPicPr>
          <p:nvPr/>
        </p:nvPicPr>
        <p:blipFill>
          <a:blip r:embed="rId8" cstate="print"/>
          <a:stretch>
            <a:fillRect/>
          </a:stretch>
        </p:blipFill>
        <p:spPr>
          <a:xfrm>
            <a:off x="4253817" y="0"/>
            <a:ext cx="2436544" cy="2426292"/>
          </a:xfrm>
          <a:prstGeom prst="rect">
            <a:avLst/>
          </a:prstGeom>
          <a:effectLst>
            <a:outerShdw blurRad="50800" dist="76200" dir="2700000" algn="tl" rotWithShape="0">
              <a:prstClr val="black">
                <a:alpha val="40000"/>
              </a:prstClr>
            </a:outerShdw>
          </a:effectLst>
        </p:spPr>
      </p:pic>
      <p:cxnSp>
        <p:nvCxnSpPr>
          <p:cNvPr id="37" name="Straight Arrow Connector 36"/>
          <p:cNvCxnSpPr/>
          <p:nvPr/>
        </p:nvCxnSpPr>
        <p:spPr bwMode="auto">
          <a:xfrm rot="5400000">
            <a:off x="3985260" y="2217420"/>
            <a:ext cx="2042160" cy="868680"/>
          </a:xfrm>
          <a:prstGeom prst="straightConnector1">
            <a:avLst/>
          </a:prstGeom>
          <a:solidFill>
            <a:schemeClr val="accent1"/>
          </a:solidFill>
          <a:ln w="38100" cap="flat" cmpd="sng" algn="ctr">
            <a:solidFill>
              <a:schemeClr val="bg1"/>
            </a:solidFill>
            <a:prstDash val="solid"/>
            <a:round/>
            <a:headEnd type="none"/>
            <a:tailEnd type="arrow"/>
          </a:ln>
          <a:effectLst>
            <a:outerShdw blurRad="50800" dist="38100" dir="2700000" algn="tl" rotWithShape="0">
              <a:prstClr val="black">
                <a:alpha val="40000"/>
              </a:prstClr>
            </a:outerShdw>
          </a:effectLst>
        </p:spPr>
      </p:cxnSp>
      <p:sp>
        <p:nvSpPr>
          <p:cNvPr id="48" name="TextBox 47"/>
          <p:cNvSpPr txBox="1"/>
          <p:nvPr/>
        </p:nvSpPr>
        <p:spPr>
          <a:xfrm>
            <a:off x="2560320" y="137160"/>
            <a:ext cx="2179320" cy="830997"/>
          </a:xfrm>
          <a:prstGeom prst="rect">
            <a:avLst/>
          </a:prstGeom>
          <a:noFill/>
        </p:spPr>
        <p:txBody>
          <a:bodyPr wrap="square" rtlCol="0">
            <a:spAutoFit/>
          </a:bodyPr>
          <a:lstStyle/>
          <a:p>
            <a:r>
              <a:rPr lang="en-US" sz="2400" dirty="0" smtClean="0"/>
              <a:t>porphyritic texture</a:t>
            </a:r>
            <a:endParaRPr lang="en-US" sz="24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Freeform 2"/>
          <p:cNvSpPr/>
          <p:nvPr/>
        </p:nvSpPr>
        <p:spPr bwMode="auto">
          <a:xfrm>
            <a:off x="-615043" y="1046117"/>
            <a:ext cx="10374086" cy="2116183"/>
          </a:xfrm>
          <a:custGeom>
            <a:avLst/>
            <a:gdLst>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025071 w 12103100"/>
              <a:gd name="connsiteY0" fmla="*/ 611414 h 4878614"/>
              <a:gd name="connsiteX1" fmla="*/ 6086928 w 12103100"/>
              <a:gd name="connsiteY1" fmla="*/ 556985 h 4878614"/>
              <a:gd name="connsiteX2" fmla="*/ 10419442 w 12103100"/>
              <a:gd name="connsiteY2" fmla="*/ 589642 h 4878614"/>
              <a:gd name="connsiteX3" fmla="*/ 10833100 w 12103100"/>
              <a:gd name="connsiteY3" fmla="*/ 4007757 h 4878614"/>
              <a:gd name="connsiteX4" fmla="*/ 10430328 w 12103100"/>
              <a:gd name="connsiteY4" fmla="*/ 4323442 h 4878614"/>
              <a:gd name="connsiteX5" fmla="*/ 5803900 w 12103100"/>
              <a:gd name="connsiteY5" fmla="*/ 4530271 h 4878614"/>
              <a:gd name="connsiteX6" fmla="*/ 796471 w 12103100"/>
              <a:gd name="connsiteY6" fmla="*/ 4225471 h 4878614"/>
              <a:gd name="connsiteX7" fmla="*/ 1025071 w 12103100"/>
              <a:gd name="connsiteY7"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159671"/>
              <a:gd name="connsiteY0" fmla="*/ 662215 h 4929415"/>
              <a:gd name="connsiteX1" fmla="*/ 6086928 w 11159671"/>
              <a:gd name="connsiteY1" fmla="*/ 607786 h 4929415"/>
              <a:gd name="connsiteX2" fmla="*/ 10419442 w 11159671"/>
              <a:gd name="connsiteY2" fmla="*/ 640443 h 4929415"/>
              <a:gd name="connsiteX3" fmla="*/ 10528300 w 11159671"/>
              <a:gd name="connsiteY3" fmla="*/ 4450444 h 4929415"/>
              <a:gd name="connsiteX4" fmla="*/ 5803900 w 11159671"/>
              <a:gd name="connsiteY4" fmla="*/ 4581072 h 4929415"/>
              <a:gd name="connsiteX5" fmla="*/ 796471 w 11159671"/>
              <a:gd name="connsiteY5" fmla="*/ 4276272 h 4929415"/>
              <a:gd name="connsiteX6" fmla="*/ 1025071 w 11159671"/>
              <a:gd name="connsiteY6" fmla="*/ 662215 h 4929415"/>
              <a:gd name="connsiteX0" fmla="*/ 1025071 w 11159671"/>
              <a:gd name="connsiteY0" fmla="*/ 611414 h 4878614"/>
              <a:gd name="connsiteX1" fmla="*/ 6086928 w 11159671"/>
              <a:gd name="connsiteY1" fmla="*/ 556985 h 4878614"/>
              <a:gd name="connsiteX2" fmla="*/ 10419442 w 11159671"/>
              <a:gd name="connsiteY2" fmla="*/ 589642 h 4878614"/>
              <a:gd name="connsiteX3" fmla="*/ 10528300 w 11159671"/>
              <a:gd name="connsiteY3" fmla="*/ 4399643 h 4878614"/>
              <a:gd name="connsiteX4" fmla="*/ 5803900 w 11159671"/>
              <a:gd name="connsiteY4" fmla="*/ 4530271 h 4878614"/>
              <a:gd name="connsiteX5" fmla="*/ 796471 w 11159671"/>
              <a:gd name="connsiteY5" fmla="*/ 4225471 h 4878614"/>
              <a:gd name="connsiteX6" fmla="*/ 1025071 w 11159671"/>
              <a:gd name="connsiteY6" fmla="*/ 611414 h 4878614"/>
              <a:gd name="connsiteX0" fmla="*/ 1025071 w 10528300"/>
              <a:gd name="connsiteY0" fmla="*/ 611414 h 4878614"/>
              <a:gd name="connsiteX1" fmla="*/ 6086928 w 10528300"/>
              <a:gd name="connsiteY1" fmla="*/ 556985 h 4878614"/>
              <a:gd name="connsiteX2" fmla="*/ 10419442 w 10528300"/>
              <a:gd name="connsiteY2" fmla="*/ 589642 h 4878614"/>
              <a:gd name="connsiteX3" fmla="*/ 10528300 w 10528300"/>
              <a:gd name="connsiteY3" fmla="*/ 4399643 h 4878614"/>
              <a:gd name="connsiteX4" fmla="*/ 5803900 w 10528300"/>
              <a:gd name="connsiteY4" fmla="*/ 4530271 h 4878614"/>
              <a:gd name="connsiteX5" fmla="*/ 796471 w 10528300"/>
              <a:gd name="connsiteY5" fmla="*/ 4225471 h 4878614"/>
              <a:gd name="connsiteX6" fmla="*/ 1025071 w 105283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54429 h 4321629"/>
              <a:gd name="connsiteX1" fmla="*/ 6086928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1025071 w 10604500"/>
              <a:gd name="connsiteY0" fmla="*/ 54429 h 4321629"/>
              <a:gd name="connsiteX1" fmla="*/ 5727699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228600 w 9808029"/>
              <a:gd name="connsiteY0" fmla="*/ 54429 h 4321629"/>
              <a:gd name="connsiteX1" fmla="*/ 4931228 w 9808029"/>
              <a:gd name="connsiteY1" fmla="*/ 0 h 4321629"/>
              <a:gd name="connsiteX2" fmla="*/ 9753600 w 9808029"/>
              <a:gd name="connsiteY2" fmla="*/ 32657 h 4321629"/>
              <a:gd name="connsiteX3" fmla="*/ 9731829 w 9808029"/>
              <a:gd name="connsiteY3" fmla="*/ 3842658 h 4321629"/>
              <a:gd name="connsiteX4" fmla="*/ 5007429 w 9808029"/>
              <a:gd name="connsiteY4" fmla="*/ 3973286 h 4321629"/>
              <a:gd name="connsiteX5" fmla="*/ 0 w 9808029"/>
              <a:gd name="connsiteY5" fmla="*/ 3668486 h 4321629"/>
              <a:gd name="connsiteX6" fmla="*/ 228600 w 9808029"/>
              <a:gd name="connsiteY6" fmla="*/ 54429 h 4321629"/>
              <a:gd name="connsiteX0" fmla="*/ 228600 w 9808029"/>
              <a:gd name="connsiteY0" fmla="*/ 54429 h 4053115"/>
              <a:gd name="connsiteX1" fmla="*/ 4931228 w 9808029"/>
              <a:gd name="connsiteY1" fmla="*/ 0 h 4053115"/>
              <a:gd name="connsiteX2" fmla="*/ 9753600 w 9808029"/>
              <a:gd name="connsiteY2" fmla="*/ 32657 h 4053115"/>
              <a:gd name="connsiteX3" fmla="*/ 9731829 w 9808029"/>
              <a:gd name="connsiteY3" fmla="*/ 3842658 h 4053115"/>
              <a:gd name="connsiteX4" fmla="*/ 5007429 w 9808029"/>
              <a:gd name="connsiteY4" fmla="*/ 3973286 h 4053115"/>
              <a:gd name="connsiteX5" fmla="*/ 0 w 9808029"/>
              <a:gd name="connsiteY5" fmla="*/ 3668486 h 4053115"/>
              <a:gd name="connsiteX6" fmla="*/ 228600 w 9808029"/>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973286 h 4053115"/>
              <a:gd name="connsiteX5" fmla="*/ 21771 w 9622972"/>
              <a:gd name="connsiteY5" fmla="*/ 3668486 h 4053115"/>
              <a:gd name="connsiteX6" fmla="*/ 43543 w 9622972"/>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124200 h 4053115"/>
              <a:gd name="connsiteX5" fmla="*/ 21771 w 9622972"/>
              <a:gd name="connsiteY5" fmla="*/ 3668486 h 4053115"/>
              <a:gd name="connsiteX6" fmla="*/ 43543 w 9622972"/>
              <a:gd name="connsiteY6" fmla="*/ 54429 h 4053115"/>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312886"/>
              <a:gd name="connsiteX1" fmla="*/ 4746171 w 9622972"/>
              <a:gd name="connsiteY1" fmla="*/ 0 h 3312886"/>
              <a:gd name="connsiteX2" fmla="*/ 9568543 w 9622972"/>
              <a:gd name="connsiteY2" fmla="*/ 32657 h 3312886"/>
              <a:gd name="connsiteX3" fmla="*/ 9546772 w 9622972"/>
              <a:gd name="connsiteY3" fmla="*/ 3254829 h 3312886"/>
              <a:gd name="connsiteX4" fmla="*/ 4822372 w 9622972"/>
              <a:gd name="connsiteY4" fmla="*/ 3124200 h 3312886"/>
              <a:gd name="connsiteX5" fmla="*/ 21771 w 9622972"/>
              <a:gd name="connsiteY5" fmla="*/ 3200400 h 3312886"/>
              <a:gd name="connsiteX6" fmla="*/ 43543 w 9622972"/>
              <a:gd name="connsiteY6" fmla="*/ 54429 h 3312886"/>
              <a:gd name="connsiteX0" fmla="*/ 43543 w 9622972"/>
              <a:gd name="connsiteY0" fmla="*/ 204043 h 3462500"/>
              <a:gd name="connsiteX1" fmla="*/ 4746171 w 9622972"/>
              <a:gd name="connsiteY1" fmla="*/ 0 h 3462500"/>
              <a:gd name="connsiteX2" fmla="*/ 9568543 w 9622972"/>
              <a:gd name="connsiteY2" fmla="*/ 182271 h 3462500"/>
              <a:gd name="connsiteX3" fmla="*/ 9546772 w 9622972"/>
              <a:gd name="connsiteY3" fmla="*/ 3404443 h 3462500"/>
              <a:gd name="connsiteX4" fmla="*/ 4822372 w 9622972"/>
              <a:gd name="connsiteY4" fmla="*/ 3273814 h 3462500"/>
              <a:gd name="connsiteX5" fmla="*/ 21771 w 9622972"/>
              <a:gd name="connsiteY5" fmla="*/ 3350014 h 3462500"/>
              <a:gd name="connsiteX6" fmla="*/ 43543 w 9622972"/>
              <a:gd name="connsiteY6" fmla="*/ 204043 h 34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2972" h="3462500">
                <a:moveTo>
                  <a:pt x="43543" y="204043"/>
                </a:moveTo>
                <a:lnTo>
                  <a:pt x="4746171" y="0"/>
                </a:lnTo>
                <a:lnTo>
                  <a:pt x="9568543" y="182271"/>
                </a:lnTo>
                <a:cubicBezTo>
                  <a:pt x="9622972" y="898914"/>
                  <a:pt x="9544958" y="2782143"/>
                  <a:pt x="9546772" y="3404443"/>
                </a:cubicBezTo>
                <a:cubicBezTo>
                  <a:pt x="8026401" y="3462500"/>
                  <a:pt x="6409872" y="3282885"/>
                  <a:pt x="4822372" y="3273814"/>
                </a:cubicBezTo>
                <a:cubicBezTo>
                  <a:pt x="3234872" y="3264743"/>
                  <a:pt x="1079499" y="3360900"/>
                  <a:pt x="21771" y="3350014"/>
                </a:cubicBezTo>
                <a:cubicBezTo>
                  <a:pt x="30843" y="2500928"/>
                  <a:pt x="0" y="1152914"/>
                  <a:pt x="43543" y="204043"/>
                </a:cubicBezTo>
                <a:close/>
              </a:path>
            </a:pathLst>
          </a:custGeom>
          <a:blipFill>
            <a:blip r:embed="rId3"/>
            <a:tile tx="0" ty="0" sx="100000" sy="100000" flip="none" algn="tl"/>
          </a:blip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4" name="Freeform 3"/>
          <p:cNvSpPr/>
          <p:nvPr/>
        </p:nvSpPr>
        <p:spPr bwMode="auto">
          <a:xfrm>
            <a:off x="-239486" y="1048645"/>
            <a:ext cx="9622972" cy="6172212"/>
          </a:xfrm>
          <a:custGeom>
            <a:avLst/>
            <a:gdLst>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025071 w 12103100"/>
              <a:gd name="connsiteY0" fmla="*/ 611414 h 4878614"/>
              <a:gd name="connsiteX1" fmla="*/ 6086928 w 12103100"/>
              <a:gd name="connsiteY1" fmla="*/ 556985 h 4878614"/>
              <a:gd name="connsiteX2" fmla="*/ 10419442 w 12103100"/>
              <a:gd name="connsiteY2" fmla="*/ 589642 h 4878614"/>
              <a:gd name="connsiteX3" fmla="*/ 10833100 w 12103100"/>
              <a:gd name="connsiteY3" fmla="*/ 4007757 h 4878614"/>
              <a:gd name="connsiteX4" fmla="*/ 10430328 w 12103100"/>
              <a:gd name="connsiteY4" fmla="*/ 4323442 h 4878614"/>
              <a:gd name="connsiteX5" fmla="*/ 5803900 w 12103100"/>
              <a:gd name="connsiteY5" fmla="*/ 4530271 h 4878614"/>
              <a:gd name="connsiteX6" fmla="*/ 796471 w 12103100"/>
              <a:gd name="connsiteY6" fmla="*/ 4225471 h 4878614"/>
              <a:gd name="connsiteX7" fmla="*/ 1025071 w 12103100"/>
              <a:gd name="connsiteY7"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159671"/>
              <a:gd name="connsiteY0" fmla="*/ 662215 h 4929415"/>
              <a:gd name="connsiteX1" fmla="*/ 6086928 w 11159671"/>
              <a:gd name="connsiteY1" fmla="*/ 607786 h 4929415"/>
              <a:gd name="connsiteX2" fmla="*/ 10419442 w 11159671"/>
              <a:gd name="connsiteY2" fmla="*/ 640443 h 4929415"/>
              <a:gd name="connsiteX3" fmla="*/ 10528300 w 11159671"/>
              <a:gd name="connsiteY3" fmla="*/ 4450444 h 4929415"/>
              <a:gd name="connsiteX4" fmla="*/ 5803900 w 11159671"/>
              <a:gd name="connsiteY4" fmla="*/ 4581072 h 4929415"/>
              <a:gd name="connsiteX5" fmla="*/ 796471 w 11159671"/>
              <a:gd name="connsiteY5" fmla="*/ 4276272 h 4929415"/>
              <a:gd name="connsiteX6" fmla="*/ 1025071 w 11159671"/>
              <a:gd name="connsiteY6" fmla="*/ 662215 h 4929415"/>
              <a:gd name="connsiteX0" fmla="*/ 1025071 w 11159671"/>
              <a:gd name="connsiteY0" fmla="*/ 611414 h 4878614"/>
              <a:gd name="connsiteX1" fmla="*/ 6086928 w 11159671"/>
              <a:gd name="connsiteY1" fmla="*/ 556985 h 4878614"/>
              <a:gd name="connsiteX2" fmla="*/ 10419442 w 11159671"/>
              <a:gd name="connsiteY2" fmla="*/ 589642 h 4878614"/>
              <a:gd name="connsiteX3" fmla="*/ 10528300 w 11159671"/>
              <a:gd name="connsiteY3" fmla="*/ 4399643 h 4878614"/>
              <a:gd name="connsiteX4" fmla="*/ 5803900 w 11159671"/>
              <a:gd name="connsiteY4" fmla="*/ 4530271 h 4878614"/>
              <a:gd name="connsiteX5" fmla="*/ 796471 w 11159671"/>
              <a:gd name="connsiteY5" fmla="*/ 4225471 h 4878614"/>
              <a:gd name="connsiteX6" fmla="*/ 1025071 w 11159671"/>
              <a:gd name="connsiteY6" fmla="*/ 611414 h 4878614"/>
              <a:gd name="connsiteX0" fmla="*/ 1025071 w 10528300"/>
              <a:gd name="connsiteY0" fmla="*/ 611414 h 4878614"/>
              <a:gd name="connsiteX1" fmla="*/ 6086928 w 10528300"/>
              <a:gd name="connsiteY1" fmla="*/ 556985 h 4878614"/>
              <a:gd name="connsiteX2" fmla="*/ 10419442 w 10528300"/>
              <a:gd name="connsiteY2" fmla="*/ 589642 h 4878614"/>
              <a:gd name="connsiteX3" fmla="*/ 10528300 w 10528300"/>
              <a:gd name="connsiteY3" fmla="*/ 4399643 h 4878614"/>
              <a:gd name="connsiteX4" fmla="*/ 5803900 w 10528300"/>
              <a:gd name="connsiteY4" fmla="*/ 4530271 h 4878614"/>
              <a:gd name="connsiteX5" fmla="*/ 796471 w 10528300"/>
              <a:gd name="connsiteY5" fmla="*/ 4225471 h 4878614"/>
              <a:gd name="connsiteX6" fmla="*/ 1025071 w 105283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54429 h 4321629"/>
              <a:gd name="connsiteX1" fmla="*/ 6086928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1025071 w 10604500"/>
              <a:gd name="connsiteY0" fmla="*/ 54429 h 4321629"/>
              <a:gd name="connsiteX1" fmla="*/ 5727699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228600 w 9808029"/>
              <a:gd name="connsiteY0" fmla="*/ 54429 h 4321629"/>
              <a:gd name="connsiteX1" fmla="*/ 4931228 w 9808029"/>
              <a:gd name="connsiteY1" fmla="*/ 0 h 4321629"/>
              <a:gd name="connsiteX2" fmla="*/ 9753600 w 9808029"/>
              <a:gd name="connsiteY2" fmla="*/ 32657 h 4321629"/>
              <a:gd name="connsiteX3" fmla="*/ 9731829 w 9808029"/>
              <a:gd name="connsiteY3" fmla="*/ 3842658 h 4321629"/>
              <a:gd name="connsiteX4" fmla="*/ 5007429 w 9808029"/>
              <a:gd name="connsiteY4" fmla="*/ 3973286 h 4321629"/>
              <a:gd name="connsiteX5" fmla="*/ 0 w 9808029"/>
              <a:gd name="connsiteY5" fmla="*/ 3668486 h 4321629"/>
              <a:gd name="connsiteX6" fmla="*/ 228600 w 9808029"/>
              <a:gd name="connsiteY6" fmla="*/ 54429 h 4321629"/>
              <a:gd name="connsiteX0" fmla="*/ 228600 w 9808029"/>
              <a:gd name="connsiteY0" fmla="*/ 54429 h 4053115"/>
              <a:gd name="connsiteX1" fmla="*/ 4931228 w 9808029"/>
              <a:gd name="connsiteY1" fmla="*/ 0 h 4053115"/>
              <a:gd name="connsiteX2" fmla="*/ 9753600 w 9808029"/>
              <a:gd name="connsiteY2" fmla="*/ 32657 h 4053115"/>
              <a:gd name="connsiteX3" fmla="*/ 9731829 w 9808029"/>
              <a:gd name="connsiteY3" fmla="*/ 3842658 h 4053115"/>
              <a:gd name="connsiteX4" fmla="*/ 5007429 w 9808029"/>
              <a:gd name="connsiteY4" fmla="*/ 3973286 h 4053115"/>
              <a:gd name="connsiteX5" fmla="*/ 0 w 9808029"/>
              <a:gd name="connsiteY5" fmla="*/ 3668486 h 4053115"/>
              <a:gd name="connsiteX6" fmla="*/ 228600 w 9808029"/>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973286 h 4053115"/>
              <a:gd name="connsiteX5" fmla="*/ 21771 w 9622972"/>
              <a:gd name="connsiteY5" fmla="*/ 3668486 h 4053115"/>
              <a:gd name="connsiteX6" fmla="*/ 43543 w 9622972"/>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124200 h 4053115"/>
              <a:gd name="connsiteX5" fmla="*/ 21771 w 9622972"/>
              <a:gd name="connsiteY5" fmla="*/ 3668486 h 4053115"/>
              <a:gd name="connsiteX6" fmla="*/ 43543 w 9622972"/>
              <a:gd name="connsiteY6" fmla="*/ 54429 h 4053115"/>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312886"/>
              <a:gd name="connsiteX1" fmla="*/ 4746171 w 9622972"/>
              <a:gd name="connsiteY1" fmla="*/ 0 h 3312886"/>
              <a:gd name="connsiteX2" fmla="*/ 9568543 w 9622972"/>
              <a:gd name="connsiteY2" fmla="*/ 32657 h 3312886"/>
              <a:gd name="connsiteX3" fmla="*/ 9546772 w 9622972"/>
              <a:gd name="connsiteY3" fmla="*/ 3254829 h 3312886"/>
              <a:gd name="connsiteX4" fmla="*/ 4822372 w 9622972"/>
              <a:gd name="connsiteY4" fmla="*/ 3124200 h 3312886"/>
              <a:gd name="connsiteX5" fmla="*/ 21771 w 9622972"/>
              <a:gd name="connsiteY5" fmla="*/ 3200400 h 3312886"/>
              <a:gd name="connsiteX6" fmla="*/ 43543 w 9622972"/>
              <a:gd name="connsiteY6" fmla="*/ 54429 h 33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2972" h="3312886">
                <a:moveTo>
                  <a:pt x="43543" y="54429"/>
                </a:moveTo>
                <a:cubicBezTo>
                  <a:pt x="968829" y="19958"/>
                  <a:pt x="4746171" y="0"/>
                  <a:pt x="4746171" y="0"/>
                </a:cubicBezTo>
                <a:lnTo>
                  <a:pt x="9568543" y="32657"/>
                </a:lnTo>
                <a:cubicBezTo>
                  <a:pt x="9622972" y="749300"/>
                  <a:pt x="9544958" y="2632529"/>
                  <a:pt x="9546772" y="3254829"/>
                </a:cubicBezTo>
                <a:cubicBezTo>
                  <a:pt x="8026401" y="3312886"/>
                  <a:pt x="6409872" y="3133271"/>
                  <a:pt x="4822372" y="3124200"/>
                </a:cubicBezTo>
                <a:cubicBezTo>
                  <a:pt x="3234872" y="3115129"/>
                  <a:pt x="1079499" y="3211286"/>
                  <a:pt x="21771" y="3200400"/>
                </a:cubicBezTo>
                <a:cubicBezTo>
                  <a:pt x="30843" y="2351314"/>
                  <a:pt x="0" y="1003300"/>
                  <a:pt x="43543" y="54429"/>
                </a:cubicBezTo>
                <a:close/>
              </a:path>
            </a:pathLst>
          </a:custGeom>
          <a:gradFill flip="none" rotWithShape="0">
            <a:gsLst>
              <a:gs pos="0">
                <a:srgbClr val="FF5D15"/>
              </a:gs>
              <a:gs pos="16000">
                <a:srgbClr val="D36103"/>
              </a:gs>
              <a:gs pos="23000">
                <a:srgbClr val="920000"/>
              </a:gs>
              <a:gs pos="66000">
                <a:srgbClr val="480808">
                  <a:alpha val="98824"/>
                </a:srgbClr>
              </a:gs>
              <a:gs pos="100000">
                <a:schemeClr val="accent2">
                  <a:alpha val="59000"/>
                </a:schemeClr>
              </a:gs>
            </a:gsLst>
            <a:lin ang="16200000" scaled="0"/>
            <a:tileRect/>
          </a:gra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6" name="TextBox 5"/>
          <p:cNvSpPr txBox="1"/>
          <p:nvPr/>
        </p:nvSpPr>
        <p:spPr>
          <a:xfrm>
            <a:off x="0" y="1701800"/>
            <a:ext cx="1841500" cy="461665"/>
          </a:xfrm>
          <a:prstGeom prst="rect">
            <a:avLst/>
          </a:prstGeom>
          <a:noFill/>
        </p:spPr>
        <p:txBody>
          <a:bodyPr wrap="square" rtlCol="0">
            <a:spAutoFit/>
          </a:bodyPr>
          <a:lstStyle/>
          <a:p>
            <a:r>
              <a:rPr lang="en-US" sz="2400" dirty="0" smtClean="0"/>
              <a:t>brittle</a:t>
            </a:r>
            <a:endParaRPr lang="en-US" sz="2400" dirty="0"/>
          </a:p>
        </p:txBody>
      </p:sp>
      <p:sp>
        <p:nvSpPr>
          <p:cNvPr id="7" name="TextBox 6"/>
          <p:cNvSpPr txBox="1"/>
          <p:nvPr/>
        </p:nvSpPr>
        <p:spPr>
          <a:xfrm>
            <a:off x="0" y="5346700"/>
            <a:ext cx="1841500" cy="461665"/>
          </a:xfrm>
          <a:prstGeom prst="rect">
            <a:avLst/>
          </a:prstGeom>
          <a:noFill/>
        </p:spPr>
        <p:txBody>
          <a:bodyPr wrap="square" rtlCol="0">
            <a:spAutoFit/>
          </a:bodyPr>
          <a:lstStyle/>
          <a:p>
            <a:r>
              <a:rPr lang="en-US" sz="2400" dirty="0" smtClean="0"/>
              <a:t>ductile</a:t>
            </a:r>
            <a:endParaRPr lang="en-US" sz="2400" dirty="0"/>
          </a:p>
        </p:txBody>
      </p:sp>
      <p:cxnSp>
        <p:nvCxnSpPr>
          <p:cNvPr id="9" name="Straight Arrow Connector 8"/>
          <p:cNvCxnSpPr/>
          <p:nvPr/>
        </p:nvCxnSpPr>
        <p:spPr bwMode="auto">
          <a:xfrm rot="5400000">
            <a:off x="-684609" y="36953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10" name="TextBox 9"/>
          <p:cNvSpPr txBox="1"/>
          <p:nvPr/>
        </p:nvSpPr>
        <p:spPr>
          <a:xfrm>
            <a:off x="1143000" y="1689100"/>
            <a:ext cx="1524000" cy="461665"/>
          </a:xfrm>
          <a:prstGeom prst="rect">
            <a:avLst/>
          </a:prstGeom>
          <a:noFill/>
        </p:spPr>
        <p:txBody>
          <a:bodyPr wrap="square" rtlCol="0">
            <a:spAutoFit/>
          </a:bodyPr>
          <a:lstStyle/>
          <a:p>
            <a:r>
              <a:rPr lang="en-US" sz="2400" dirty="0" smtClean="0"/>
              <a:t>less</a:t>
            </a:r>
            <a:endParaRPr lang="en-US" sz="2400" dirty="0"/>
          </a:p>
        </p:txBody>
      </p:sp>
      <p:sp>
        <p:nvSpPr>
          <p:cNvPr id="13" name="TextBox 12"/>
          <p:cNvSpPr txBox="1"/>
          <p:nvPr/>
        </p:nvSpPr>
        <p:spPr>
          <a:xfrm>
            <a:off x="1257300" y="5334000"/>
            <a:ext cx="1435100" cy="461665"/>
          </a:xfrm>
          <a:prstGeom prst="rect">
            <a:avLst/>
          </a:prstGeom>
          <a:noFill/>
        </p:spPr>
        <p:txBody>
          <a:bodyPr wrap="square" rtlCol="0">
            <a:spAutoFit/>
          </a:bodyPr>
          <a:lstStyle/>
          <a:p>
            <a:r>
              <a:rPr lang="en-US" sz="2400" dirty="0" smtClean="0"/>
              <a:t>more</a:t>
            </a:r>
            <a:endParaRPr lang="en-US" sz="2400" dirty="0"/>
          </a:p>
        </p:txBody>
      </p:sp>
      <p:sp>
        <p:nvSpPr>
          <p:cNvPr id="17" name="TextBox 16"/>
          <p:cNvSpPr txBox="1"/>
          <p:nvPr/>
        </p:nvSpPr>
        <p:spPr>
          <a:xfrm>
            <a:off x="6756400" y="1689100"/>
            <a:ext cx="1066800" cy="461665"/>
          </a:xfrm>
          <a:prstGeom prst="rect">
            <a:avLst/>
          </a:prstGeom>
          <a:noFill/>
        </p:spPr>
        <p:txBody>
          <a:bodyPr wrap="square" rtlCol="0">
            <a:spAutoFit/>
          </a:bodyPr>
          <a:lstStyle/>
          <a:p>
            <a:r>
              <a:rPr lang="en-US" sz="2400" dirty="0" smtClean="0"/>
              <a:t>fast</a:t>
            </a:r>
            <a:endParaRPr lang="en-US" sz="2400" dirty="0"/>
          </a:p>
        </p:txBody>
      </p:sp>
      <p:sp>
        <p:nvSpPr>
          <p:cNvPr id="18" name="TextBox 17"/>
          <p:cNvSpPr txBox="1"/>
          <p:nvPr/>
        </p:nvSpPr>
        <p:spPr>
          <a:xfrm>
            <a:off x="6756400" y="5384800"/>
            <a:ext cx="1066800" cy="461665"/>
          </a:xfrm>
          <a:prstGeom prst="rect">
            <a:avLst/>
          </a:prstGeom>
          <a:noFill/>
        </p:spPr>
        <p:txBody>
          <a:bodyPr wrap="square" rtlCol="0">
            <a:spAutoFit/>
          </a:bodyPr>
          <a:lstStyle/>
          <a:p>
            <a:r>
              <a:rPr lang="en-US" sz="2400" dirty="0" smtClean="0"/>
              <a:t>slow</a:t>
            </a:r>
            <a:endParaRPr lang="en-US" sz="2400" dirty="0"/>
          </a:p>
        </p:txBody>
      </p:sp>
      <p:sp>
        <p:nvSpPr>
          <p:cNvPr id="19" name="TextBox 18"/>
          <p:cNvSpPr txBox="1"/>
          <p:nvPr/>
        </p:nvSpPr>
        <p:spPr>
          <a:xfrm rot="16200000">
            <a:off x="-304801" y="3490267"/>
            <a:ext cx="1841500" cy="461665"/>
          </a:xfrm>
          <a:prstGeom prst="rect">
            <a:avLst/>
          </a:prstGeom>
          <a:noFill/>
        </p:spPr>
        <p:txBody>
          <a:bodyPr wrap="square" rtlCol="0">
            <a:spAutoFit/>
          </a:bodyPr>
          <a:lstStyle/>
          <a:p>
            <a:r>
              <a:rPr lang="en-US" sz="2400" dirty="0" smtClean="0"/>
              <a:t>rigidity</a:t>
            </a:r>
            <a:endParaRPr lang="en-US" sz="2400" dirty="0"/>
          </a:p>
        </p:txBody>
      </p:sp>
      <p:sp>
        <p:nvSpPr>
          <p:cNvPr id="25" name="TextBox 24"/>
          <p:cNvSpPr txBox="1"/>
          <p:nvPr/>
        </p:nvSpPr>
        <p:spPr>
          <a:xfrm rot="16200000">
            <a:off x="939799" y="3492500"/>
            <a:ext cx="1524000" cy="461665"/>
          </a:xfrm>
          <a:prstGeom prst="rect">
            <a:avLst/>
          </a:prstGeom>
          <a:noFill/>
        </p:spPr>
        <p:txBody>
          <a:bodyPr wrap="square" rtlCol="0">
            <a:spAutoFit/>
          </a:bodyPr>
          <a:lstStyle/>
          <a:p>
            <a:r>
              <a:rPr lang="en-US" sz="2400" dirty="0" smtClean="0"/>
              <a:t>density</a:t>
            </a:r>
            <a:endParaRPr lang="en-US" sz="2400" dirty="0"/>
          </a:p>
        </p:txBody>
      </p:sp>
      <p:cxnSp>
        <p:nvCxnSpPr>
          <p:cNvPr id="28" name="Straight Arrow Connector 27"/>
          <p:cNvCxnSpPr/>
          <p:nvPr/>
        </p:nvCxnSpPr>
        <p:spPr bwMode="auto">
          <a:xfrm rot="5400000">
            <a:off x="318691" y="37334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cxnSp>
        <p:nvCxnSpPr>
          <p:cNvPr id="29" name="Straight Arrow Connector 28"/>
          <p:cNvCxnSpPr/>
          <p:nvPr/>
        </p:nvCxnSpPr>
        <p:spPr bwMode="auto">
          <a:xfrm rot="5400000">
            <a:off x="5690791" y="36953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30" name="TextBox 29"/>
          <p:cNvSpPr txBox="1"/>
          <p:nvPr/>
        </p:nvSpPr>
        <p:spPr>
          <a:xfrm rot="16200000">
            <a:off x="5892802" y="3369101"/>
            <a:ext cx="2298700" cy="461665"/>
          </a:xfrm>
          <a:prstGeom prst="rect">
            <a:avLst/>
          </a:prstGeom>
          <a:noFill/>
        </p:spPr>
        <p:txBody>
          <a:bodyPr wrap="square" rtlCol="0">
            <a:spAutoFit/>
          </a:bodyPr>
          <a:lstStyle/>
          <a:p>
            <a:r>
              <a:rPr lang="en-US" sz="2400" dirty="0" smtClean="0"/>
              <a:t>cooling rate</a:t>
            </a:r>
            <a:endParaRPr lang="en-US" sz="2400" dirty="0"/>
          </a:p>
        </p:txBody>
      </p:sp>
      <p:sp>
        <p:nvSpPr>
          <p:cNvPr id="31" name="TextBox 30"/>
          <p:cNvSpPr txBox="1"/>
          <p:nvPr/>
        </p:nvSpPr>
        <p:spPr>
          <a:xfrm>
            <a:off x="7975600" y="5397500"/>
            <a:ext cx="1066800" cy="461665"/>
          </a:xfrm>
          <a:prstGeom prst="rect">
            <a:avLst/>
          </a:prstGeom>
          <a:noFill/>
        </p:spPr>
        <p:txBody>
          <a:bodyPr wrap="square" rtlCol="0">
            <a:spAutoFit/>
          </a:bodyPr>
          <a:lstStyle/>
          <a:p>
            <a:r>
              <a:rPr lang="en-US" sz="2400" dirty="0" smtClean="0"/>
              <a:t>high</a:t>
            </a:r>
            <a:endParaRPr lang="en-US" sz="2400" dirty="0"/>
          </a:p>
        </p:txBody>
      </p:sp>
      <p:cxnSp>
        <p:nvCxnSpPr>
          <p:cNvPr id="32" name="Straight Arrow Connector 31"/>
          <p:cNvCxnSpPr/>
          <p:nvPr/>
        </p:nvCxnSpPr>
        <p:spPr bwMode="auto">
          <a:xfrm rot="5400000">
            <a:off x="6909991" y="37080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33" name="TextBox 32"/>
          <p:cNvSpPr txBox="1"/>
          <p:nvPr/>
        </p:nvSpPr>
        <p:spPr>
          <a:xfrm rot="16200000">
            <a:off x="7340602" y="3197135"/>
            <a:ext cx="2298700" cy="830997"/>
          </a:xfrm>
          <a:prstGeom prst="rect">
            <a:avLst/>
          </a:prstGeom>
          <a:noFill/>
        </p:spPr>
        <p:txBody>
          <a:bodyPr wrap="square" rtlCol="0">
            <a:spAutoFit/>
          </a:bodyPr>
          <a:lstStyle/>
          <a:p>
            <a:r>
              <a:rPr lang="en-US" sz="2400" dirty="0" smtClean="0"/>
              <a:t>fractionation potential</a:t>
            </a:r>
            <a:endParaRPr lang="en-US" sz="2400" dirty="0"/>
          </a:p>
        </p:txBody>
      </p:sp>
      <p:sp>
        <p:nvSpPr>
          <p:cNvPr id="34" name="TextBox 33"/>
          <p:cNvSpPr txBox="1"/>
          <p:nvPr/>
        </p:nvSpPr>
        <p:spPr>
          <a:xfrm>
            <a:off x="7734300" y="1689100"/>
            <a:ext cx="1524000" cy="461665"/>
          </a:xfrm>
          <a:prstGeom prst="rect">
            <a:avLst/>
          </a:prstGeom>
          <a:noFill/>
        </p:spPr>
        <p:txBody>
          <a:bodyPr wrap="square" rtlCol="0">
            <a:spAutoFit/>
          </a:bodyPr>
          <a:lstStyle/>
          <a:p>
            <a:r>
              <a:rPr lang="en-US" sz="2400" dirty="0" smtClean="0"/>
              <a:t>low</a:t>
            </a:r>
            <a:endParaRPr lang="en-US" sz="2400" dirty="0"/>
          </a:p>
        </p:txBody>
      </p:sp>
      <p:sp>
        <p:nvSpPr>
          <p:cNvPr id="38" name="Freeform 37"/>
          <p:cNvSpPr/>
          <p:nvPr/>
        </p:nvSpPr>
        <p:spPr bwMode="auto">
          <a:xfrm>
            <a:off x="3733800" y="5689600"/>
            <a:ext cx="2057400" cy="1168400"/>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blipFill dpi="0" rotWithShape="1">
            <a:blip r:embed="rId4"/>
            <a:srcRect/>
            <a:tile tx="0" ty="0" sx="20000" sy="20000" flip="none" algn="ctr"/>
          </a:bli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39" name="Freeform 38"/>
          <p:cNvSpPr/>
          <p:nvPr/>
        </p:nvSpPr>
        <p:spPr bwMode="auto">
          <a:xfrm>
            <a:off x="3733800" y="5689600"/>
            <a:ext cx="2057400" cy="1168400"/>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FF0000">
              <a:alpha val="50000"/>
            </a:srgb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40" name="TextBox 39"/>
          <p:cNvSpPr txBox="1"/>
          <p:nvPr/>
        </p:nvSpPr>
        <p:spPr>
          <a:xfrm>
            <a:off x="4318001" y="5656888"/>
            <a:ext cx="1143000" cy="830997"/>
          </a:xfrm>
          <a:prstGeom prst="rect">
            <a:avLst/>
          </a:prstGeom>
          <a:noFill/>
        </p:spPr>
        <p:txBody>
          <a:bodyPr wrap="square" rtlCol="0">
            <a:spAutoFit/>
          </a:bodyPr>
          <a:lstStyle/>
          <a:p>
            <a:r>
              <a:rPr lang="en-US" sz="2400" dirty="0" smtClean="0"/>
              <a:t>55% SiO</a:t>
            </a:r>
            <a:r>
              <a:rPr lang="en-US" sz="2400" baseline="-25000" dirty="0" smtClean="0"/>
              <a:t>2</a:t>
            </a:r>
            <a:endParaRPr lang="en-US" sz="2400" baseline="-250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Freeform 2"/>
          <p:cNvSpPr/>
          <p:nvPr/>
        </p:nvSpPr>
        <p:spPr bwMode="auto">
          <a:xfrm>
            <a:off x="-615043" y="1046117"/>
            <a:ext cx="10374086" cy="2116183"/>
          </a:xfrm>
          <a:custGeom>
            <a:avLst/>
            <a:gdLst>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025071 w 12103100"/>
              <a:gd name="connsiteY0" fmla="*/ 611414 h 4878614"/>
              <a:gd name="connsiteX1" fmla="*/ 6086928 w 12103100"/>
              <a:gd name="connsiteY1" fmla="*/ 556985 h 4878614"/>
              <a:gd name="connsiteX2" fmla="*/ 10419442 w 12103100"/>
              <a:gd name="connsiteY2" fmla="*/ 589642 h 4878614"/>
              <a:gd name="connsiteX3" fmla="*/ 10833100 w 12103100"/>
              <a:gd name="connsiteY3" fmla="*/ 4007757 h 4878614"/>
              <a:gd name="connsiteX4" fmla="*/ 10430328 w 12103100"/>
              <a:gd name="connsiteY4" fmla="*/ 4323442 h 4878614"/>
              <a:gd name="connsiteX5" fmla="*/ 5803900 w 12103100"/>
              <a:gd name="connsiteY5" fmla="*/ 4530271 h 4878614"/>
              <a:gd name="connsiteX6" fmla="*/ 796471 w 12103100"/>
              <a:gd name="connsiteY6" fmla="*/ 4225471 h 4878614"/>
              <a:gd name="connsiteX7" fmla="*/ 1025071 w 12103100"/>
              <a:gd name="connsiteY7"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159671"/>
              <a:gd name="connsiteY0" fmla="*/ 662215 h 4929415"/>
              <a:gd name="connsiteX1" fmla="*/ 6086928 w 11159671"/>
              <a:gd name="connsiteY1" fmla="*/ 607786 h 4929415"/>
              <a:gd name="connsiteX2" fmla="*/ 10419442 w 11159671"/>
              <a:gd name="connsiteY2" fmla="*/ 640443 h 4929415"/>
              <a:gd name="connsiteX3" fmla="*/ 10528300 w 11159671"/>
              <a:gd name="connsiteY3" fmla="*/ 4450444 h 4929415"/>
              <a:gd name="connsiteX4" fmla="*/ 5803900 w 11159671"/>
              <a:gd name="connsiteY4" fmla="*/ 4581072 h 4929415"/>
              <a:gd name="connsiteX5" fmla="*/ 796471 w 11159671"/>
              <a:gd name="connsiteY5" fmla="*/ 4276272 h 4929415"/>
              <a:gd name="connsiteX6" fmla="*/ 1025071 w 11159671"/>
              <a:gd name="connsiteY6" fmla="*/ 662215 h 4929415"/>
              <a:gd name="connsiteX0" fmla="*/ 1025071 w 11159671"/>
              <a:gd name="connsiteY0" fmla="*/ 611414 h 4878614"/>
              <a:gd name="connsiteX1" fmla="*/ 6086928 w 11159671"/>
              <a:gd name="connsiteY1" fmla="*/ 556985 h 4878614"/>
              <a:gd name="connsiteX2" fmla="*/ 10419442 w 11159671"/>
              <a:gd name="connsiteY2" fmla="*/ 589642 h 4878614"/>
              <a:gd name="connsiteX3" fmla="*/ 10528300 w 11159671"/>
              <a:gd name="connsiteY3" fmla="*/ 4399643 h 4878614"/>
              <a:gd name="connsiteX4" fmla="*/ 5803900 w 11159671"/>
              <a:gd name="connsiteY4" fmla="*/ 4530271 h 4878614"/>
              <a:gd name="connsiteX5" fmla="*/ 796471 w 11159671"/>
              <a:gd name="connsiteY5" fmla="*/ 4225471 h 4878614"/>
              <a:gd name="connsiteX6" fmla="*/ 1025071 w 11159671"/>
              <a:gd name="connsiteY6" fmla="*/ 611414 h 4878614"/>
              <a:gd name="connsiteX0" fmla="*/ 1025071 w 10528300"/>
              <a:gd name="connsiteY0" fmla="*/ 611414 h 4878614"/>
              <a:gd name="connsiteX1" fmla="*/ 6086928 w 10528300"/>
              <a:gd name="connsiteY1" fmla="*/ 556985 h 4878614"/>
              <a:gd name="connsiteX2" fmla="*/ 10419442 w 10528300"/>
              <a:gd name="connsiteY2" fmla="*/ 589642 h 4878614"/>
              <a:gd name="connsiteX3" fmla="*/ 10528300 w 10528300"/>
              <a:gd name="connsiteY3" fmla="*/ 4399643 h 4878614"/>
              <a:gd name="connsiteX4" fmla="*/ 5803900 w 10528300"/>
              <a:gd name="connsiteY4" fmla="*/ 4530271 h 4878614"/>
              <a:gd name="connsiteX5" fmla="*/ 796471 w 10528300"/>
              <a:gd name="connsiteY5" fmla="*/ 4225471 h 4878614"/>
              <a:gd name="connsiteX6" fmla="*/ 1025071 w 105283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54429 h 4321629"/>
              <a:gd name="connsiteX1" fmla="*/ 6086928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1025071 w 10604500"/>
              <a:gd name="connsiteY0" fmla="*/ 54429 h 4321629"/>
              <a:gd name="connsiteX1" fmla="*/ 5727699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228600 w 9808029"/>
              <a:gd name="connsiteY0" fmla="*/ 54429 h 4321629"/>
              <a:gd name="connsiteX1" fmla="*/ 4931228 w 9808029"/>
              <a:gd name="connsiteY1" fmla="*/ 0 h 4321629"/>
              <a:gd name="connsiteX2" fmla="*/ 9753600 w 9808029"/>
              <a:gd name="connsiteY2" fmla="*/ 32657 h 4321629"/>
              <a:gd name="connsiteX3" fmla="*/ 9731829 w 9808029"/>
              <a:gd name="connsiteY3" fmla="*/ 3842658 h 4321629"/>
              <a:gd name="connsiteX4" fmla="*/ 5007429 w 9808029"/>
              <a:gd name="connsiteY4" fmla="*/ 3973286 h 4321629"/>
              <a:gd name="connsiteX5" fmla="*/ 0 w 9808029"/>
              <a:gd name="connsiteY5" fmla="*/ 3668486 h 4321629"/>
              <a:gd name="connsiteX6" fmla="*/ 228600 w 9808029"/>
              <a:gd name="connsiteY6" fmla="*/ 54429 h 4321629"/>
              <a:gd name="connsiteX0" fmla="*/ 228600 w 9808029"/>
              <a:gd name="connsiteY0" fmla="*/ 54429 h 4053115"/>
              <a:gd name="connsiteX1" fmla="*/ 4931228 w 9808029"/>
              <a:gd name="connsiteY1" fmla="*/ 0 h 4053115"/>
              <a:gd name="connsiteX2" fmla="*/ 9753600 w 9808029"/>
              <a:gd name="connsiteY2" fmla="*/ 32657 h 4053115"/>
              <a:gd name="connsiteX3" fmla="*/ 9731829 w 9808029"/>
              <a:gd name="connsiteY3" fmla="*/ 3842658 h 4053115"/>
              <a:gd name="connsiteX4" fmla="*/ 5007429 w 9808029"/>
              <a:gd name="connsiteY4" fmla="*/ 3973286 h 4053115"/>
              <a:gd name="connsiteX5" fmla="*/ 0 w 9808029"/>
              <a:gd name="connsiteY5" fmla="*/ 3668486 h 4053115"/>
              <a:gd name="connsiteX6" fmla="*/ 228600 w 9808029"/>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973286 h 4053115"/>
              <a:gd name="connsiteX5" fmla="*/ 21771 w 9622972"/>
              <a:gd name="connsiteY5" fmla="*/ 3668486 h 4053115"/>
              <a:gd name="connsiteX6" fmla="*/ 43543 w 9622972"/>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124200 h 4053115"/>
              <a:gd name="connsiteX5" fmla="*/ 21771 w 9622972"/>
              <a:gd name="connsiteY5" fmla="*/ 3668486 h 4053115"/>
              <a:gd name="connsiteX6" fmla="*/ 43543 w 9622972"/>
              <a:gd name="connsiteY6" fmla="*/ 54429 h 4053115"/>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312886"/>
              <a:gd name="connsiteX1" fmla="*/ 4746171 w 9622972"/>
              <a:gd name="connsiteY1" fmla="*/ 0 h 3312886"/>
              <a:gd name="connsiteX2" fmla="*/ 9568543 w 9622972"/>
              <a:gd name="connsiteY2" fmla="*/ 32657 h 3312886"/>
              <a:gd name="connsiteX3" fmla="*/ 9546772 w 9622972"/>
              <a:gd name="connsiteY3" fmla="*/ 3254829 h 3312886"/>
              <a:gd name="connsiteX4" fmla="*/ 4822372 w 9622972"/>
              <a:gd name="connsiteY4" fmla="*/ 3124200 h 3312886"/>
              <a:gd name="connsiteX5" fmla="*/ 21771 w 9622972"/>
              <a:gd name="connsiteY5" fmla="*/ 3200400 h 3312886"/>
              <a:gd name="connsiteX6" fmla="*/ 43543 w 9622972"/>
              <a:gd name="connsiteY6" fmla="*/ 54429 h 3312886"/>
              <a:gd name="connsiteX0" fmla="*/ 43543 w 9622972"/>
              <a:gd name="connsiteY0" fmla="*/ 204043 h 3462500"/>
              <a:gd name="connsiteX1" fmla="*/ 4746171 w 9622972"/>
              <a:gd name="connsiteY1" fmla="*/ 0 h 3462500"/>
              <a:gd name="connsiteX2" fmla="*/ 9568543 w 9622972"/>
              <a:gd name="connsiteY2" fmla="*/ 182271 h 3462500"/>
              <a:gd name="connsiteX3" fmla="*/ 9546772 w 9622972"/>
              <a:gd name="connsiteY3" fmla="*/ 3404443 h 3462500"/>
              <a:gd name="connsiteX4" fmla="*/ 4822372 w 9622972"/>
              <a:gd name="connsiteY4" fmla="*/ 3273814 h 3462500"/>
              <a:gd name="connsiteX5" fmla="*/ 21771 w 9622972"/>
              <a:gd name="connsiteY5" fmla="*/ 3350014 h 3462500"/>
              <a:gd name="connsiteX6" fmla="*/ 43543 w 9622972"/>
              <a:gd name="connsiteY6" fmla="*/ 204043 h 34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2972" h="3462500">
                <a:moveTo>
                  <a:pt x="43543" y="204043"/>
                </a:moveTo>
                <a:lnTo>
                  <a:pt x="4746171" y="0"/>
                </a:lnTo>
                <a:lnTo>
                  <a:pt x="9568543" y="182271"/>
                </a:lnTo>
                <a:cubicBezTo>
                  <a:pt x="9622972" y="898914"/>
                  <a:pt x="9544958" y="2782143"/>
                  <a:pt x="9546772" y="3404443"/>
                </a:cubicBezTo>
                <a:cubicBezTo>
                  <a:pt x="8026401" y="3462500"/>
                  <a:pt x="6409872" y="3282885"/>
                  <a:pt x="4822372" y="3273814"/>
                </a:cubicBezTo>
                <a:cubicBezTo>
                  <a:pt x="3234872" y="3264743"/>
                  <a:pt x="1079499" y="3360900"/>
                  <a:pt x="21771" y="3350014"/>
                </a:cubicBezTo>
                <a:cubicBezTo>
                  <a:pt x="30843" y="2500928"/>
                  <a:pt x="0" y="1152914"/>
                  <a:pt x="43543" y="204043"/>
                </a:cubicBezTo>
                <a:close/>
              </a:path>
            </a:pathLst>
          </a:custGeom>
          <a:blipFill>
            <a:blip r:embed="rId3"/>
            <a:tile tx="0" ty="0" sx="100000" sy="100000" flip="none" algn="tl"/>
          </a:blip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4" name="Freeform 3"/>
          <p:cNvSpPr/>
          <p:nvPr/>
        </p:nvSpPr>
        <p:spPr bwMode="auto">
          <a:xfrm>
            <a:off x="-239486" y="1048645"/>
            <a:ext cx="9622972" cy="6172212"/>
          </a:xfrm>
          <a:custGeom>
            <a:avLst/>
            <a:gdLst>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025071 w 12103100"/>
              <a:gd name="connsiteY0" fmla="*/ 611414 h 4878614"/>
              <a:gd name="connsiteX1" fmla="*/ 6086928 w 12103100"/>
              <a:gd name="connsiteY1" fmla="*/ 556985 h 4878614"/>
              <a:gd name="connsiteX2" fmla="*/ 10419442 w 12103100"/>
              <a:gd name="connsiteY2" fmla="*/ 589642 h 4878614"/>
              <a:gd name="connsiteX3" fmla="*/ 10833100 w 12103100"/>
              <a:gd name="connsiteY3" fmla="*/ 4007757 h 4878614"/>
              <a:gd name="connsiteX4" fmla="*/ 10430328 w 12103100"/>
              <a:gd name="connsiteY4" fmla="*/ 4323442 h 4878614"/>
              <a:gd name="connsiteX5" fmla="*/ 5803900 w 12103100"/>
              <a:gd name="connsiteY5" fmla="*/ 4530271 h 4878614"/>
              <a:gd name="connsiteX6" fmla="*/ 796471 w 12103100"/>
              <a:gd name="connsiteY6" fmla="*/ 4225471 h 4878614"/>
              <a:gd name="connsiteX7" fmla="*/ 1025071 w 12103100"/>
              <a:gd name="connsiteY7"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159671"/>
              <a:gd name="connsiteY0" fmla="*/ 662215 h 4929415"/>
              <a:gd name="connsiteX1" fmla="*/ 6086928 w 11159671"/>
              <a:gd name="connsiteY1" fmla="*/ 607786 h 4929415"/>
              <a:gd name="connsiteX2" fmla="*/ 10419442 w 11159671"/>
              <a:gd name="connsiteY2" fmla="*/ 640443 h 4929415"/>
              <a:gd name="connsiteX3" fmla="*/ 10528300 w 11159671"/>
              <a:gd name="connsiteY3" fmla="*/ 4450444 h 4929415"/>
              <a:gd name="connsiteX4" fmla="*/ 5803900 w 11159671"/>
              <a:gd name="connsiteY4" fmla="*/ 4581072 h 4929415"/>
              <a:gd name="connsiteX5" fmla="*/ 796471 w 11159671"/>
              <a:gd name="connsiteY5" fmla="*/ 4276272 h 4929415"/>
              <a:gd name="connsiteX6" fmla="*/ 1025071 w 11159671"/>
              <a:gd name="connsiteY6" fmla="*/ 662215 h 4929415"/>
              <a:gd name="connsiteX0" fmla="*/ 1025071 w 11159671"/>
              <a:gd name="connsiteY0" fmla="*/ 611414 h 4878614"/>
              <a:gd name="connsiteX1" fmla="*/ 6086928 w 11159671"/>
              <a:gd name="connsiteY1" fmla="*/ 556985 h 4878614"/>
              <a:gd name="connsiteX2" fmla="*/ 10419442 w 11159671"/>
              <a:gd name="connsiteY2" fmla="*/ 589642 h 4878614"/>
              <a:gd name="connsiteX3" fmla="*/ 10528300 w 11159671"/>
              <a:gd name="connsiteY3" fmla="*/ 4399643 h 4878614"/>
              <a:gd name="connsiteX4" fmla="*/ 5803900 w 11159671"/>
              <a:gd name="connsiteY4" fmla="*/ 4530271 h 4878614"/>
              <a:gd name="connsiteX5" fmla="*/ 796471 w 11159671"/>
              <a:gd name="connsiteY5" fmla="*/ 4225471 h 4878614"/>
              <a:gd name="connsiteX6" fmla="*/ 1025071 w 11159671"/>
              <a:gd name="connsiteY6" fmla="*/ 611414 h 4878614"/>
              <a:gd name="connsiteX0" fmla="*/ 1025071 w 10528300"/>
              <a:gd name="connsiteY0" fmla="*/ 611414 h 4878614"/>
              <a:gd name="connsiteX1" fmla="*/ 6086928 w 10528300"/>
              <a:gd name="connsiteY1" fmla="*/ 556985 h 4878614"/>
              <a:gd name="connsiteX2" fmla="*/ 10419442 w 10528300"/>
              <a:gd name="connsiteY2" fmla="*/ 589642 h 4878614"/>
              <a:gd name="connsiteX3" fmla="*/ 10528300 w 10528300"/>
              <a:gd name="connsiteY3" fmla="*/ 4399643 h 4878614"/>
              <a:gd name="connsiteX4" fmla="*/ 5803900 w 10528300"/>
              <a:gd name="connsiteY4" fmla="*/ 4530271 h 4878614"/>
              <a:gd name="connsiteX5" fmla="*/ 796471 w 10528300"/>
              <a:gd name="connsiteY5" fmla="*/ 4225471 h 4878614"/>
              <a:gd name="connsiteX6" fmla="*/ 1025071 w 105283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54429 h 4321629"/>
              <a:gd name="connsiteX1" fmla="*/ 6086928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1025071 w 10604500"/>
              <a:gd name="connsiteY0" fmla="*/ 54429 h 4321629"/>
              <a:gd name="connsiteX1" fmla="*/ 5727699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228600 w 9808029"/>
              <a:gd name="connsiteY0" fmla="*/ 54429 h 4321629"/>
              <a:gd name="connsiteX1" fmla="*/ 4931228 w 9808029"/>
              <a:gd name="connsiteY1" fmla="*/ 0 h 4321629"/>
              <a:gd name="connsiteX2" fmla="*/ 9753600 w 9808029"/>
              <a:gd name="connsiteY2" fmla="*/ 32657 h 4321629"/>
              <a:gd name="connsiteX3" fmla="*/ 9731829 w 9808029"/>
              <a:gd name="connsiteY3" fmla="*/ 3842658 h 4321629"/>
              <a:gd name="connsiteX4" fmla="*/ 5007429 w 9808029"/>
              <a:gd name="connsiteY4" fmla="*/ 3973286 h 4321629"/>
              <a:gd name="connsiteX5" fmla="*/ 0 w 9808029"/>
              <a:gd name="connsiteY5" fmla="*/ 3668486 h 4321629"/>
              <a:gd name="connsiteX6" fmla="*/ 228600 w 9808029"/>
              <a:gd name="connsiteY6" fmla="*/ 54429 h 4321629"/>
              <a:gd name="connsiteX0" fmla="*/ 228600 w 9808029"/>
              <a:gd name="connsiteY0" fmla="*/ 54429 h 4053115"/>
              <a:gd name="connsiteX1" fmla="*/ 4931228 w 9808029"/>
              <a:gd name="connsiteY1" fmla="*/ 0 h 4053115"/>
              <a:gd name="connsiteX2" fmla="*/ 9753600 w 9808029"/>
              <a:gd name="connsiteY2" fmla="*/ 32657 h 4053115"/>
              <a:gd name="connsiteX3" fmla="*/ 9731829 w 9808029"/>
              <a:gd name="connsiteY3" fmla="*/ 3842658 h 4053115"/>
              <a:gd name="connsiteX4" fmla="*/ 5007429 w 9808029"/>
              <a:gd name="connsiteY4" fmla="*/ 3973286 h 4053115"/>
              <a:gd name="connsiteX5" fmla="*/ 0 w 9808029"/>
              <a:gd name="connsiteY5" fmla="*/ 3668486 h 4053115"/>
              <a:gd name="connsiteX6" fmla="*/ 228600 w 9808029"/>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973286 h 4053115"/>
              <a:gd name="connsiteX5" fmla="*/ 21771 w 9622972"/>
              <a:gd name="connsiteY5" fmla="*/ 3668486 h 4053115"/>
              <a:gd name="connsiteX6" fmla="*/ 43543 w 9622972"/>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124200 h 4053115"/>
              <a:gd name="connsiteX5" fmla="*/ 21771 w 9622972"/>
              <a:gd name="connsiteY5" fmla="*/ 3668486 h 4053115"/>
              <a:gd name="connsiteX6" fmla="*/ 43543 w 9622972"/>
              <a:gd name="connsiteY6" fmla="*/ 54429 h 4053115"/>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312886"/>
              <a:gd name="connsiteX1" fmla="*/ 4746171 w 9622972"/>
              <a:gd name="connsiteY1" fmla="*/ 0 h 3312886"/>
              <a:gd name="connsiteX2" fmla="*/ 9568543 w 9622972"/>
              <a:gd name="connsiteY2" fmla="*/ 32657 h 3312886"/>
              <a:gd name="connsiteX3" fmla="*/ 9546772 w 9622972"/>
              <a:gd name="connsiteY3" fmla="*/ 3254829 h 3312886"/>
              <a:gd name="connsiteX4" fmla="*/ 4822372 w 9622972"/>
              <a:gd name="connsiteY4" fmla="*/ 3124200 h 3312886"/>
              <a:gd name="connsiteX5" fmla="*/ 21771 w 9622972"/>
              <a:gd name="connsiteY5" fmla="*/ 3200400 h 3312886"/>
              <a:gd name="connsiteX6" fmla="*/ 43543 w 9622972"/>
              <a:gd name="connsiteY6" fmla="*/ 54429 h 33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2972" h="3312886">
                <a:moveTo>
                  <a:pt x="43543" y="54429"/>
                </a:moveTo>
                <a:cubicBezTo>
                  <a:pt x="968829" y="19958"/>
                  <a:pt x="4746171" y="0"/>
                  <a:pt x="4746171" y="0"/>
                </a:cubicBezTo>
                <a:lnTo>
                  <a:pt x="9568543" y="32657"/>
                </a:lnTo>
                <a:cubicBezTo>
                  <a:pt x="9622972" y="749300"/>
                  <a:pt x="9544958" y="2632529"/>
                  <a:pt x="9546772" y="3254829"/>
                </a:cubicBezTo>
                <a:cubicBezTo>
                  <a:pt x="8026401" y="3312886"/>
                  <a:pt x="6409872" y="3133271"/>
                  <a:pt x="4822372" y="3124200"/>
                </a:cubicBezTo>
                <a:cubicBezTo>
                  <a:pt x="3234872" y="3115129"/>
                  <a:pt x="1079499" y="3211286"/>
                  <a:pt x="21771" y="3200400"/>
                </a:cubicBezTo>
                <a:cubicBezTo>
                  <a:pt x="30843" y="2351314"/>
                  <a:pt x="0" y="1003300"/>
                  <a:pt x="43543" y="54429"/>
                </a:cubicBezTo>
                <a:close/>
              </a:path>
            </a:pathLst>
          </a:custGeom>
          <a:gradFill flip="none" rotWithShape="0">
            <a:gsLst>
              <a:gs pos="0">
                <a:srgbClr val="FF5D15"/>
              </a:gs>
              <a:gs pos="16000">
                <a:srgbClr val="D36103"/>
              </a:gs>
              <a:gs pos="23000">
                <a:srgbClr val="920000"/>
              </a:gs>
              <a:gs pos="66000">
                <a:srgbClr val="480808">
                  <a:alpha val="98824"/>
                </a:srgbClr>
              </a:gs>
              <a:gs pos="100000">
                <a:schemeClr val="accent2">
                  <a:alpha val="59000"/>
                </a:schemeClr>
              </a:gs>
            </a:gsLst>
            <a:lin ang="16200000" scaled="0"/>
            <a:tileRect/>
          </a:gra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6" name="TextBox 5"/>
          <p:cNvSpPr txBox="1"/>
          <p:nvPr/>
        </p:nvSpPr>
        <p:spPr>
          <a:xfrm>
            <a:off x="0" y="1701800"/>
            <a:ext cx="1841500" cy="461665"/>
          </a:xfrm>
          <a:prstGeom prst="rect">
            <a:avLst/>
          </a:prstGeom>
          <a:noFill/>
        </p:spPr>
        <p:txBody>
          <a:bodyPr wrap="square" rtlCol="0">
            <a:spAutoFit/>
          </a:bodyPr>
          <a:lstStyle/>
          <a:p>
            <a:r>
              <a:rPr lang="en-US" sz="2400" dirty="0" smtClean="0"/>
              <a:t>brittle</a:t>
            </a:r>
            <a:endParaRPr lang="en-US" sz="2400" dirty="0"/>
          </a:p>
        </p:txBody>
      </p:sp>
      <p:sp>
        <p:nvSpPr>
          <p:cNvPr id="7" name="TextBox 6"/>
          <p:cNvSpPr txBox="1"/>
          <p:nvPr/>
        </p:nvSpPr>
        <p:spPr>
          <a:xfrm>
            <a:off x="0" y="5346700"/>
            <a:ext cx="1841500" cy="461665"/>
          </a:xfrm>
          <a:prstGeom prst="rect">
            <a:avLst/>
          </a:prstGeom>
          <a:noFill/>
        </p:spPr>
        <p:txBody>
          <a:bodyPr wrap="square" rtlCol="0">
            <a:spAutoFit/>
          </a:bodyPr>
          <a:lstStyle/>
          <a:p>
            <a:r>
              <a:rPr lang="en-US" sz="2400" dirty="0" smtClean="0"/>
              <a:t>ductile</a:t>
            </a:r>
            <a:endParaRPr lang="en-US" sz="2400" dirty="0"/>
          </a:p>
        </p:txBody>
      </p:sp>
      <p:cxnSp>
        <p:nvCxnSpPr>
          <p:cNvPr id="9" name="Straight Arrow Connector 8"/>
          <p:cNvCxnSpPr/>
          <p:nvPr/>
        </p:nvCxnSpPr>
        <p:spPr bwMode="auto">
          <a:xfrm rot="5400000">
            <a:off x="-684609" y="36953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10" name="TextBox 9"/>
          <p:cNvSpPr txBox="1"/>
          <p:nvPr/>
        </p:nvSpPr>
        <p:spPr>
          <a:xfrm>
            <a:off x="1143000" y="1689100"/>
            <a:ext cx="1524000" cy="461665"/>
          </a:xfrm>
          <a:prstGeom prst="rect">
            <a:avLst/>
          </a:prstGeom>
          <a:noFill/>
        </p:spPr>
        <p:txBody>
          <a:bodyPr wrap="square" rtlCol="0">
            <a:spAutoFit/>
          </a:bodyPr>
          <a:lstStyle/>
          <a:p>
            <a:r>
              <a:rPr lang="en-US" sz="2400" dirty="0" smtClean="0"/>
              <a:t>less</a:t>
            </a:r>
            <a:endParaRPr lang="en-US" sz="2400" dirty="0"/>
          </a:p>
        </p:txBody>
      </p:sp>
      <p:sp>
        <p:nvSpPr>
          <p:cNvPr id="13" name="TextBox 12"/>
          <p:cNvSpPr txBox="1"/>
          <p:nvPr/>
        </p:nvSpPr>
        <p:spPr>
          <a:xfrm>
            <a:off x="1257300" y="5334000"/>
            <a:ext cx="1435100" cy="461665"/>
          </a:xfrm>
          <a:prstGeom prst="rect">
            <a:avLst/>
          </a:prstGeom>
          <a:noFill/>
        </p:spPr>
        <p:txBody>
          <a:bodyPr wrap="square" rtlCol="0">
            <a:spAutoFit/>
          </a:bodyPr>
          <a:lstStyle/>
          <a:p>
            <a:r>
              <a:rPr lang="en-US" sz="2400" dirty="0" smtClean="0"/>
              <a:t>more</a:t>
            </a:r>
            <a:endParaRPr lang="en-US" sz="2400" dirty="0"/>
          </a:p>
        </p:txBody>
      </p:sp>
      <p:sp>
        <p:nvSpPr>
          <p:cNvPr id="17" name="TextBox 16"/>
          <p:cNvSpPr txBox="1"/>
          <p:nvPr/>
        </p:nvSpPr>
        <p:spPr>
          <a:xfrm>
            <a:off x="6756400" y="1689100"/>
            <a:ext cx="1066800" cy="461665"/>
          </a:xfrm>
          <a:prstGeom prst="rect">
            <a:avLst/>
          </a:prstGeom>
          <a:noFill/>
        </p:spPr>
        <p:txBody>
          <a:bodyPr wrap="square" rtlCol="0">
            <a:spAutoFit/>
          </a:bodyPr>
          <a:lstStyle/>
          <a:p>
            <a:r>
              <a:rPr lang="en-US" sz="2400" dirty="0" smtClean="0"/>
              <a:t>fast</a:t>
            </a:r>
            <a:endParaRPr lang="en-US" sz="2400" dirty="0"/>
          </a:p>
        </p:txBody>
      </p:sp>
      <p:sp>
        <p:nvSpPr>
          <p:cNvPr id="18" name="TextBox 17"/>
          <p:cNvSpPr txBox="1"/>
          <p:nvPr/>
        </p:nvSpPr>
        <p:spPr>
          <a:xfrm>
            <a:off x="6756400" y="5384800"/>
            <a:ext cx="1066800" cy="461665"/>
          </a:xfrm>
          <a:prstGeom prst="rect">
            <a:avLst/>
          </a:prstGeom>
          <a:noFill/>
        </p:spPr>
        <p:txBody>
          <a:bodyPr wrap="square" rtlCol="0">
            <a:spAutoFit/>
          </a:bodyPr>
          <a:lstStyle/>
          <a:p>
            <a:r>
              <a:rPr lang="en-US" sz="2400" dirty="0" smtClean="0"/>
              <a:t>slow</a:t>
            </a:r>
            <a:endParaRPr lang="en-US" sz="2400" dirty="0"/>
          </a:p>
        </p:txBody>
      </p:sp>
      <p:sp>
        <p:nvSpPr>
          <p:cNvPr id="19" name="TextBox 18"/>
          <p:cNvSpPr txBox="1"/>
          <p:nvPr/>
        </p:nvSpPr>
        <p:spPr>
          <a:xfrm rot="16200000">
            <a:off x="-304801" y="3490267"/>
            <a:ext cx="1841500" cy="461665"/>
          </a:xfrm>
          <a:prstGeom prst="rect">
            <a:avLst/>
          </a:prstGeom>
          <a:noFill/>
        </p:spPr>
        <p:txBody>
          <a:bodyPr wrap="square" rtlCol="0">
            <a:spAutoFit/>
          </a:bodyPr>
          <a:lstStyle/>
          <a:p>
            <a:r>
              <a:rPr lang="en-US" sz="2400" dirty="0" smtClean="0"/>
              <a:t>rigidity</a:t>
            </a:r>
            <a:endParaRPr lang="en-US" sz="2400" dirty="0"/>
          </a:p>
        </p:txBody>
      </p:sp>
      <p:sp>
        <p:nvSpPr>
          <p:cNvPr id="25" name="TextBox 24"/>
          <p:cNvSpPr txBox="1"/>
          <p:nvPr/>
        </p:nvSpPr>
        <p:spPr>
          <a:xfrm rot="16200000">
            <a:off x="939799" y="3492500"/>
            <a:ext cx="1524000" cy="461665"/>
          </a:xfrm>
          <a:prstGeom prst="rect">
            <a:avLst/>
          </a:prstGeom>
          <a:noFill/>
        </p:spPr>
        <p:txBody>
          <a:bodyPr wrap="square" rtlCol="0">
            <a:spAutoFit/>
          </a:bodyPr>
          <a:lstStyle/>
          <a:p>
            <a:r>
              <a:rPr lang="en-US" sz="2400" dirty="0" smtClean="0"/>
              <a:t>density</a:t>
            </a:r>
            <a:endParaRPr lang="en-US" sz="2400" dirty="0"/>
          </a:p>
        </p:txBody>
      </p:sp>
      <p:cxnSp>
        <p:nvCxnSpPr>
          <p:cNvPr id="28" name="Straight Arrow Connector 27"/>
          <p:cNvCxnSpPr/>
          <p:nvPr/>
        </p:nvCxnSpPr>
        <p:spPr bwMode="auto">
          <a:xfrm rot="5400000">
            <a:off x="318691" y="37334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cxnSp>
        <p:nvCxnSpPr>
          <p:cNvPr id="29" name="Straight Arrow Connector 28"/>
          <p:cNvCxnSpPr/>
          <p:nvPr/>
        </p:nvCxnSpPr>
        <p:spPr bwMode="auto">
          <a:xfrm rot="5400000">
            <a:off x="5690791" y="36953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30" name="TextBox 29"/>
          <p:cNvSpPr txBox="1"/>
          <p:nvPr/>
        </p:nvSpPr>
        <p:spPr>
          <a:xfrm rot="16200000">
            <a:off x="5892802" y="3369101"/>
            <a:ext cx="2298700" cy="461665"/>
          </a:xfrm>
          <a:prstGeom prst="rect">
            <a:avLst/>
          </a:prstGeom>
          <a:noFill/>
        </p:spPr>
        <p:txBody>
          <a:bodyPr wrap="square" rtlCol="0">
            <a:spAutoFit/>
          </a:bodyPr>
          <a:lstStyle/>
          <a:p>
            <a:r>
              <a:rPr lang="en-US" sz="2400" dirty="0" smtClean="0"/>
              <a:t>cooling rate</a:t>
            </a:r>
            <a:endParaRPr lang="en-US" sz="2400" dirty="0"/>
          </a:p>
        </p:txBody>
      </p:sp>
      <p:sp>
        <p:nvSpPr>
          <p:cNvPr id="31" name="TextBox 30"/>
          <p:cNvSpPr txBox="1"/>
          <p:nvPr/>
        </p:nvSpPr>
        <p:spPr>
          <a:xfrm>
            <a:off x="7975600" y="5397500"/>
            <a:ext cx="1066800" cy="461665"/>
          </a:xfrm>
          <a:prstGeom prst="rect">
            <a:avLst/>
          </a:prstGeom>
          <a:noFill/>
        </p:spPr>
        <p:txBody>
          <a:bodyPr wrap="square" rtlCol="0">
            <a:spAutoFit/>
          </a:bodyPr>
          <a:lstStyle/>
          <a:p>
            <a:r>
              <a:rPr lang="en-US" sz="2400" dirty="0" smtClean="0"/>
              <a:t>high</a:t>
            </a:r>
            <a:endParaRPr lang="en-US" sz="2400" dirty="0"/>
          </a:p>
        </p:txBody>
      </p:sp>
      <p:cxnSp>
        <p:nvCxnSpPr>
          <p:cNvPr id="32" name="Straight Arrow Connector 31"/>
          <p:cNvCxnSpPr/>
          <p:nvPr/>
        </p:nvCxnSpPr>
        <p:spPr bwMode="auto">
          <a:xfrm rot="5400000">
            <a:off x="6909991" y="37080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33" name="TextBox 32"/>
          <p:cNvSpPr txBox="1"/>
          <p:nvPr/>
        </p:nvSpPr>
        <p:spPr>
          <a:xfrm rot="16200000">
            <a:off x="7340602" y="3197135"/>
            <a:ext cx="2298700" cy="830997"/>
          </a:xfrm>
          <a:prstGeom prst="rect">
            <a:avLst/>
          </a:prstGeom>
          <a:noFill/>
        </p:spPr>
        <p:txBody>
          <a:bodyPr wrap="square" rtlCol="0">
            <a:spAutoFit/>
          </a:bodyPr>
          <a:lstStyle/>
          <a:p>
            <a:r>
              <a:rPr lang="en-US" sz="2400" dirty="0" smtClean="0"/>
              <a:t>fractionation potential</a:t>
            </a:r>
            <a:endParaRPr lang="en-US" sz="2400" dirty="0"/>
          </a:p>
        </p:txBody>
      </p:sp>
      <p:sp>
        <p:nvSpPr>
          <p:cNvPr id="34" name="TextBox 33"/>
          <p:cNvSpPr txBox="1"/>
          <p:nvPr/>
        </p:nvSpPr>
        <p:spPr>
          <a:xfrm>
            <a:off x="7734300" y="1689100"/>
            <a:ext cx="1524000" cy="461665"/>
          </a:xfrm>
          <a:prstGeom prst="rect">
            <a:avLst/>
          </a:prstGeom>
          <a:noFill/>
        </p:spPr>
        <p:txBody>
          <a:bodyPr wrap="square" rtlCol="0">
            <a:spAutoFit/>
          </a:bodyPr>
          <a:lstStyle/>
          <a:p>
            <a:r>
              <a:rPr lang="en-US" sz="2400" dirty="0" smtClean="0"/>
              <a:t>low</a:t>
            </a:r>
            <a:endParaRPr lang="en-US" sz="2400" dirty="0"/>
          </a:p>
        </p:txBody>
      </p:sp>
      <p:sp>
        <p:nvSpPr>
          <p:cNvPr id="38" name="Freeform 37"/>
          <p:cNvSpPr/>
          <p:nvPr/>
        </p:nvSpPr>
        <p:spPr bwMode="auto">
          <a:xfrm>
            <a:off x="3733800" y="5689600"/>
            <a:ext cx="2057400" cy="722086"/>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819760"/>
              <a:gd name="connsiteX1" fmla="*/ 1283 w 660182"/>
              <a:gd name="connsiteY1" fmla="*/ 313189 h 819760"/>
              <a:gd name="connsiteX2" fmla="*/ 243371 w 660182"/>
              <a:gd name="connsiteY2" fmla="*/ 666142 h 819760"/>
              <a:gd name="connsiteX3" fmla="*/ 376969 w 660182"/>
              <a:gd name="connsiteY3" fmla="*/ 707022 h 819760"/>
              <a:gd name="connsiteX4" fmla="*/ 502174 w 660182"/>
              <a:gd name="connsiteY4" fmla="*/ 681831 h 819760"/>
              <a:gd name="connsiteX5" fmla="*/ 660182 w 660182"/>
              <a:gd name="connsiteY5" fmla="*/ 307039 h 819760"/>
              <a:gd name="connsiteX6" fmla="*/ 300769 w 660182"/>
              <a:gd name="connsiteY6" fmla="*/ 1025 h 819760"/>
              <a:gd name="connsiteX0" fmla="*/ 300769 w 660182"/>
              <a:gd name="connsiteY0" fmla="*/ 1025 h 819760"/>
              <a:gd name="connsiteX1" fmla="*/ 1283 w 660182"/>
              <a:gd name="connsiteY1" fmla="*/ 313189 h 819760"/>
              <a:gd name="connsiteX2" fmla="*/ 173510 w 660182"/>
              <a:gd name="connsiteY2" fmla="*/ 474287 h 819760"/>
              <a:gd name="connsiteX3" fmla="*/ 376969 w 660182"/>
              <a:gd name="connsiteY3" fmla="*/ 707022 h 819760"/>
              <a:gd name="connsiteX4" fmla="*/ 502174 w 660182"/>
              <a:gd name="connsiteY4" fmla="*/ 681831 h 819760"/>
              <a:gd name="connsiteX5" fmla="*/ 660182 w 660182"/>
              <a:gd name="connsiteY5" fmla="*/ 307039 h 819760"/>
              <a:gd name="connsiteX6" fmla="*/ 300769 w 660182"/>
              <a:gd name="connsiteY6" fmla="*/ 1025 h 819760"/>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707022">
                <a:moveTo>
                  <a:pt x="300769" y="1025"/>
                </a:moveTo>
                <a:cubicBezTo>
                  <a:pt x="190953" y="2050"/>
                  <a:pt x="0" y="95654"/>
                  <a:pt x="1283" y="313189"/>
                </a:cubicBezTo>
                <a:cubicBezTo>
                  <a:pt x="13415" y="502485"/>
                  <a:pt x="117841" y="436173"/>
                  <a:pt x="173510" y="474287"/>
                </a:cubicBezTo>
                <a:cubicBezTo>
                  <a:pt x="222522" y="495466"/>
                  <a:pt x="292741" y="550090"/>
                  <a:pt x="376969" y="707022"/>
                </a:cubicBezTo>
                <a:cubicBezTo>
                  <a:pt x="446075" y="571406"/>
                  <a:pt x="457972" y="521320"/>
                  <a:pt x="502174" y="479318"/>
                </a:cubicBezTo>
                <a:cubicBezTo>
                  <a:pt x="548719" y="411617"/>
                  <a:pt x="650597" y="497818"/>
                  <a:pt x="660182" y="307039"/>
                </a:cubicBezTo>
                <a:cubicBezTo>
                  <a:pt x="646052" y="30411"/>
                  <a:pt x="410585" y="0"/>
                  <a:pt x="300769" y="1025"/>
                </a:cubicBezTo>
                <a:close/>
              </a:path>
            </a:pathLst>
          </a:custGeom>
          <a:blipFill dpi="0" rotWithShape="1">
            <a:blip r:embed="rId4"/>
            <a:srcRect/>
            <a:tile tx="0" ty="0" sx="20000" sy="20000" flip="none" algn="ctr"/>
          </a:bli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3" name="Freeform 22"/>
          <p:cNvSpPr/>
          <p:nvPr/>
        </p:nvSpPr>
        <p:spPr bwMode="auto">
          <a:xfrm>
            <a:off x="3706915" y="3949326"/>
            <a:ext cx="2064411" cy="2045494"/>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1532650"/>
              <a:gd name="connsiteY0" fmla="*/ 1025 h 1376980"/>
              <a:gd name="connsiteX1" fmla="*/ 1283 w 1532650"/>
              <a:gd name="connsiteY1" fmla="*/ 313189 h 1376980"/>
              <a:gd name="connsiteX2" fmla="*/ 243371 w 1532650"/>
              <a:gd name="connsiteY2" fmla="*/ 666142 h 1376980"/>
              <a:gd name="connsiteX3" fmla="*/ 376969 w 1532650"/>
              <a:gd name="connsiteY3" fmla="*/ 1144025 h 1376980"/>
              <a:gd name="connsiteX4" fmla="*/ 502174 w 1532650"/>
              <a:gd name="connsiteY4" fmla="*/ 681831 h 1376980"/>
              <a:gd name="connsiteX5" fmla="*/ 660182 w 1532650"/>
              <a:gd name="connsiteY5" fmla="*/ 307039 h 1376980"/>
              <a:gd name="connsiteX6" fmla="*/ 300769 w 1532650"/>
              <a:gd name="connsiteY6" fmla="*/ 1025 h 1376980"/>
              <a:gd name="connsiteX0" fmla="*/ 300769 w 1532650"/>
              <a:gd name="connsiteY0" fmla="*/ 1025 h 1376980"/>
              <a:gd name="connsiteX1" fmla="*/ 1283 w 1532650"/>
              <a:gd name="connsiteY1" fmla="*/ 313189 h 1376980"/>
              <a:gd name="connsiteX2" fmla="*/ 243371 w 1532650"/>
              <a:gd name="connsiteY2" fmla="*/ 666142 h 1376980"/>
              <a:gd name="connsiteX3" fmla="*/ 376969 w 1532650"/>
              <a:gd name="connsiteY3" fmla="*/ 1144025 h 1376980"/>
              <a:gd name="connsiteX4" fmla="*/ 502174 w 1532650"/>
              <a:gd name="connsiteY4" fmla="*/ 681831 h 1376980"/>
              <a:gd name="connsiteX5" fmla="*/ 660182 w 1532650"/>
              <a:gd name="connsiteY5" fmla="*/ 307039 h 1376980"/>
              <a:gd name="connsiteX6" fmla="*/ 300769 w 1532650"/>
              <a:gd name="connsiteY6" fmla="*/ 1025 h 1376980"/>
              <a:gd name="connsiteX0" fmla="*/ 300769 w 878009"/>
              <a:gd name="connsiteY0" fmla="*/ 1025 h 1150236"/>
              <a:gd name="connsiteX1" fmla="*/ 1283 w 878009"/>
              <a:gd name="connsiteY1" fmla="*/ 313189 h 1150236"/>
              <a:gd name="connsiteX2" fmla="*/ 243371 w 878009"/>
              <a:gd name="connsiteY2" fmla="*/ 666142 h 1150236"/>
              <a:gd name="connsiteX3" fmla="*/ 376969 w 878009"/>
              <a:gd name="connsiteY3" fmla="*/ 1144025 h 1150236"/>
              <a:gd name="connsiteX4" fmla="*/ 502174 w 878009"/>
              <a:gd name="connsiteY4" fmla="*/ 681831 h 1150236"/>
              <a:gd name="connsiteX5" fmla="*/ 660182 w 878009"/>
              <a:gd name="connsiteY5" fmla="*/ 307039 h 1150236"/>
              <a:gd name="connsiteX6" fmla="*/ 300769 w 878009"/>
              <a:gd name="connsiteY6" fmla="*/ 1025 h 1150236"/>
              <a:gd name="connsiteX0" fmla="*/ 300769 w 1169431"/>
              <a:gd name="connsiteY0" fmla="*/ 1025 h 1448458"/>
              <a:gd name="connsiteX1" fmla="*/ 1283 w 1169431"/>
              <a:gd name="connsiteY1" fmla="*/ 313189 h 1448458"/>
              <a:gd name="connsiteX2" fmla="*/ 243371 w 1169431"/>
              <a:gd name="connsiteY2" fmla="*/ 666142 h 1448458"/>
              <a:gd name="connsiteX3" fmla="*/ 376969 w 1169431"/>
              <a:gd name="connsiteY3" fmla="*/ 1144025 h 1448458"/>
              <a:gd name="connsiteX4" fmla="*/ 1115900 w 1169431"/>
              <a:gd name="connsiteY4" fmla="*/ 1310529 h 1448458"/>
              <a:gd name="connsiteX5" fmla="*/ 660182 w 1169431"/>
              <a:gd name="connsiteY5" fmla="*/ 307039 h 1448458"/>
              <a:gd name="connsiteX6" fmla="*/ 300769 w 1169431"/>
              <a:gd name="connsiteY6" fmla="*/ 1025 h 1448458"/>
              <a:gd name="connsiteX0" fmla="*/ 300769 w 1169431"/>
              <a:gd name="connsiteY0" fmla="*/ 1025 h 1310529"/>
              <a:gd name="connsiteX1" fmla="*/ 1283 w 1169431"/>
              <a:gd name="connsiteY1" fmla="*/ 313189 h 1310529"/>
              <a:gd name="connsiteX2" fmla="*/ 243371 w 1169431"/>
              <a:gd name="connsiteY2" fmla="*/ 666142 h 1310529"/>
              <a:gd name="connsiteX3" fmla="*/ 376969 w 1169431"/>
              <a:gd name="connsiteY3" fmla="*/ 1144025 h 1310529"/>
              <a:gd name="connsiteX4" fmla="*/ 1115900 w 1169431"/>
              <a:gd name="connsiteY4" fmla="*/ 1310529 h 1310529"/>
              <a:gd name="connsiteX5" fmla="*/ 660182 w 1169431"/>
              <a:gd name="connsiteY5" fmla="*/ 307039 h 1310529"/>
              <a:gd name="connsiteX6" fmla="*/ 300769 w 1169431"/>
              <a:gd name="connsiteY6" fmla="*/ 1025 h 1310529"/>
              <a:gd name="connsiteX0" fmla="*/ 607040 w 1475702"/>
              <a:gd name="connsiteY0" fmla="*/ 1025 h 1410892"/>
              <a:gd name="connsiteX1" fmla="*/ 307554 w 1475702"/>
              <a:gd name="connsiteY1" fmla="*/ 313189 h 1410892"/>
              <a:gd name="connsiteX2" fmla="*/ 38204 w 1475702"/>
              <a:gd name="connsiteY2" fmla="*/ 1325760 h 1410892"/>
              <a:gd name="connsiteX3" fmla="*/ 683240 w 1475702"/>
              <a:gd name="connsiteY3" fmla="*/ 1144025 h 1410892"/>
              <a:gd name="connsiteX4" fmla="*/ 1422171 w 1475702"/>
              <a:gd name="connsiteY4" fmla="*/ 1310529 h 1410892"/>
              <a:gd name="connsiteX5" fmla="*/ 966453 w 1475702"/>
              <a:gd name="connsiteY5" fmla="*/ 307039 h 1410892"/>
              <a:gd name="connsiteX6" fmla="*/ 607040 w 1475702"/>
              <a:gd name="connsiteY6" fmla="*/ 1025 h 1410892"/>
              <a:gd name="connsiteX0" fmla="*/ 607040 w 1475702"/>
              <a:gd name="connsiteY0" fmla="*/ 1025 h 1325760"/>
              <a:gd name="connsiteX1" fmla="*/ 307554 w 1475702"/>
              <a:gd name="connsiteY1" fmla="*/ 313189 h 1325760"/>
              <a:gd name="connsiteX2" fmla="*/ 38204 w 1475702"/>
              <a:gd name="connsiteY2" fmla="*/ 1325760 h 1325760"/>
              <a:gd name="connsiteX3" fmla="*/ 683240 w 1475702"/>
              <a:gd name="connsiteY3" fmla="*/ 1144025 h 1325760"/>
              <a:gd name="connsiteX4" fmla="*/ 1422171 w 1475702"/>
              <a:gd name="connsiteY4" fmla="*/ 1310529 h 1325760"/>
              <a:gd name="connsiteX5" fmla="*/ 966453 w 1475702"/>
              <a:gd name="connsiteY5" fmla="*/ 307039 h 1325760"/>
              <a:gd name="connsiteX6" fmla="*/ 607040 w 1475702"/>
              <a:gd name="connsiteY6" fmla="*/ 1025 h 1325760"/>
              <a:gd name="connsiteX0" fmla="*/ 607040 w 1475702"/>
              <a:gd name="connsiteY0" fmla="*/ 1025 h 1325760"/>
              <a:gd name="connsiteX1" fmla="*/ 307554 w 1475702"/>
              <a:gd name="connsiteY1" fmla="*/ 313189 h 1325760"/>
              <a:gd name="connsiteX2" fmla="*/ 38204 w 1475702"/>
              <a:gd name="connsiteY2" fmla="*/ 1325760 h 1325760"/>
              <a:gd name="connsiteX3" fmla="*/ 683240 w 1475702"/>
              <a:gd name="connsiteY3" fmla="*/ 1010040 h 1325760"/>
              <a:gd name="connsiteX4" fmla="*/ 1422171 w 1475702"/>
              <a:gd name="connsiteY4" fmla="*/ 1310529 h 1325760"/>
              <a:gd name="connsiteX5" fmla="*/ 966453 w 1475702"/>
              <a:gd name="connsiteY5" fmla="*/ 307039 h 1325760"/>
              <a:gd name="connsiteX6" fmla="*/ 607040 w 1475702"/>
              <a:gd name="connsiteY6" fmla="*/ 1025 h 1325760"/>
              <a:gd name="connsiteX0" fmla="*/ 607040 w 1475702"/>
              <a:gd name="connsiteY0" fmla="*/ 1025 h 1325760"/>
              <a:gd name="connsiteX1" fmla="*/ 307554 w 1475702"/>
              <a:gd name="connsiteY1" fmla="*/ 313189 h 1325760"/>
              <a:gd name="connsiteX2" fmla="*/ 38204 w 1475702"/>
              <a:gd name="connsiteY2" fmla="*/ 1325760 h 1325760"/>
              <a:gd name="connsiteX3" fmla="*/ 683240 w 1475702"/>
              <a:gd name="connsiteY3" fmla="*/ 1010040 h 1325760"/>
              <a:gd name="connsiteX4" fmla="*/ 1422171 w 1475702"/>
              <a:gd name="connsiteY4" fmla="*/ 1310529 h 1325760"/>
              <a:gd name="connsiteX5" fmla="*/ 966453 w 1475702"/>
              <a:gd name="connsiteY5" fmla="*/ 307039 h 1325760"/>
              <a:gd name="connsiteX6" fmla="*/ 607040 w 1475702"/>
              <a:gd name="connsiteY6" fmla="*/ 1025 h 1325760"/>
              <a:gd name="connsiteX0" fmla="*/ 607040 w 1475702"/>
              <a:gd name="connsiteY0" fmla="*/ 1025 h 1465950"/>
              <a:gd name="connsiteX1" fmla="*/ 307554 w 1475702"/>
              <a:gd name="connsiteY1" fmla="*/ 313189 h 1465950"/>
              <a:gd name="connsiteX2" fmla="*/ 38204 w 1475702"/>
              <a:gd name="connsiteY2" fmla="*/ 1325760 h 1465950"/>
              <a:gd name="connsiteX3" fmla="*/ 302222 w 1475702"/>
              <a:gd name="connsiteY3" fmla="*/ 1154331 h 1465950"/>
              <a:gd name="connsiteX4" fmla="*/ 683240 w 1475702"/>
              <a:gd name="connsiteY4" fmla="*/ 1010040 h 1465950"/>
              <a:gd name="connsiteX5" fmla="*/ 1422171 w 1475702"/>
              <a:gd name="connsiteY5" fmla="*/ 1310529 h 1465950"/>
              <a:gd name="connsiteX6" fmla="*/ 966453 w 1475702"/>
              <a:gd name="connsiteY6" fmla="*/ 307039 h 1465950"/>
              <a:gd name="connsiteX7" fmla="*/ 607040 w 1475702"/>
              <a:gd name="connsiteY7" fmla="*/ 1025 h 1465950"/>
              <a:gd name="connsiteX0" fmla="*/ 511571 w 1380233"/>
              <a:gd name="connsiteY0" fmla="*/ 1025 h 1465950"/>
              <a:gd name="connsiteX1" fmla="*/ 212085 w 1380233"/>
              <a:gd name="connsiteY1" fmla="*/ 313189 h 1465950"/>
              <a:gd name="connsiteX2" fmla="*/ 38204 w 1380233"/>
              <a:gd name="connsiteY2" fmla="*/ 1325760 h 1465950"/>
              <a:gd name="connsiteX3" fmla="*/ 206753 w 1380233"/>
              <a:gd name="connsiteY3" fmla="*/ 1154331 h 1465950"/>
              <a:gd name="connsiteX4" fmla="*/ 587771 w 1380233"/>
              <a:gd name="connsiteY4" fmla="*/ 1010040 h 1465950"/>
              <a:gd name="connsiteX5" fmla="*/ 1326702 w 1380233"/>
              <a:gd name="connsiteY5" fmla="*/ 1310529 h 1465950"/>
              <a:gd name="connsiteX6" fmla="*/ 870984 w 1380233"/>
              <a:gd name="connsiteY6" fmla="*/ 307039 h 1465950"/>
              <a:gd name="connsiteX7" fmla="*/ 511571 w 1380233"/>
              <a:gd name="connsiteY7" fmla="*/ 1025 h 1465950"/>
              <a:gd name="connsiteX0" fmla="*/ 474256 w 1342918"/>
              <a:gd name="connsiteY0" fmla="*/ 1025 h 1465950"/>
              <a:gd name="connsiteX1" fmla="*/ 174770 w 1342918"/>
              <a:gd name="connsiteY1" fmla="*/ 313189 h 1465950"/>
              <a:gd name="connsiteX2" fmla="*/ 889 w 1342918"/>
              <a:gd name="connsiteY2" fmla="*/ 1325760 h 1465950"/>
              <a:gd name="connsiteX3" fmla="*/ 169438 w 1342918"/>
              <a:gd name="connsiteY3" fmla="*/ 1154331 h 1465950"/>
              <a:gd name="connsiteX4" fmla="*/ 550456 w 1342918"/>
              <a:gd name="connsiteY4" fmla="*/ 1010040 h 1465950"/>
              <a:gd name="connsiteX5" fmla="*/ 1289387 w 1342918"/>
              <a:gd name="connsiteY5" fmla="*/ 1310529 h 1465950"/>
              <a:gd name="connsiteX6" fmla="*/ 833669 w 1342918"/>
              <a:gd name="connsiteY6" fmla="*/ 307039 h 1465950"/>
              <a:gd name="connsiteX7" fmla="*/ 474256 w 1342918"/>
              <a:gd name="connsiteY7" fmla="*/ 1025 h 1465950"/>
              <a:gd name="connsiteX0" fmla="*/ 473367 w 1342029"/>
              <a:gd name="connsiteY0" fmla="*/ 1025 h 1325760"/>
              <a:gd name="connsiteX1" fmla="*/ 173881 w 1342029"/>
              <a:gd name="connsiteY1" fmla="*/ 313189 h 1325760"/>
              <a:gd name="connsiteX2" fmla="*/ 0 w 1342029"/>
              <a:gd name="connsiteY2" fmla="*/ 1325760 h 1325760"/>
              <a:gd name="connsiteX3" fmla="*/ 168549 w 1342029"/>
              <a:gd name="connsiteY3" fmla="*/ 1154331 h 1325760"/>
              <a:gd name="connsiteX4" fmla="*/ 549567 w 1342029"/>
              <a:gd name="connsiteY4" fmla="*/ 1010040 h 1325760"/>
              <a:gd name="connsiteX5" fmla="*/ 1288498 w 1342029"/>
              <a:gd name="connsiteY5" fmla="*/ 1310529 h 1325760"/>
              <a:gd name="connsiteX6" fmla="*/ 832780 w 1342029"/>
              <a:gd name="connsiteY6" fmla="*/ 307039 h 1325760"/>
              <a:gd name="connsiteX7" fmla="*/ 473367 w 1342029"/>
              <a:gd name="connsiteY7" fmla="*/ 1025 h 1325760"/>
              <a:gd name="connsiteX0" fmla="*/ 473367 w 1342029"/>
              <a:gd name="connsiteY0" fmla="*/ 1025 h 1325760"/>
              <a:gd name="connsiteX1" fmla="*/ 173881 w 1342029"/>
              <a:gd name="connsiteY1" fmla="*/ 313189 h 1325760"/>
              <a:gd name="connsiteX2" fmla="*/ 0 w 1342029"/>
              <a:gd name="connsiteY2" fmla="*/ 1325760 h 1325760"/>
              <a:gd name="connsiteX3" fmla="*/ 168549 w 1342029"/>
              <a:gd name="connsiteY3" fmla="*/ 1154331 h 1325760"/>
              <a:gd name="connsiteX4" fmla="*/ 549567 w 1342029"/>
              <a:gd name="connsiteY4" fmla="*/ 1010040 h 1325760"/>
              <a:gd name="connsiteX5" fmla="*/ 1288498 w 1342029"/>
              <a:gd name="connsiteY5" fmla="*/ 1310529 h 1325760"/>
              <a:gd name="connsiteX6" fmla="*/ 832780 w 1342029"/>
              <a:gd name="connsiteY6" fmla="*/ 307039 h 1325760"/>
              <a:gd name="connsiteX7" fmla="*/ 473367 w 1342029"/>
              <a:gd name="connsiteY7" fmla="*/ 1025 h 1325760"/>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549567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549567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549567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617759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617759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617759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274928 w 1342029"/>
              <a:gd name="connsiteY3" fmla="*/ 1080124 h 1447278"/>
              <a:gd name="connsiteX4" fmla="*/ 617759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29724 w 1298386"/>
              <a:gd name="connsiteY0" fmla="*/ 1025 h 1447278"/>
              <a:gd name="connsiteX1" fmla="*/ 130238 w 1298386"/>
              <a:gd name="connsiteY1" fmla="*/ 313189 h 1447278"/>
              <a:gd name="connsiteX2" fmla="*/ 0 w 1298386"/>
              <a:gd name="connsiteY2" fmla="*/ 1235063 h 1447278"/>
              <a:gd name="connsiteX3" fmla="*/ 231285 w 1298386"/>
              <a:gd name="connsiteY3" fmla="*/ 1080124 h 1447278"/>
              <a:gd name="connsiteX4" fmla="*/ 574116 w 1298386"/>
              <a:gd name="connsiteY4" fmla="*/ 1010040 h 1447278"/>
              <a:gd name="connsiteX5" fmla="*/ 890018 w 1298386"/>
              <a:gd name="connsiteY5" fmla="*/ 1069817 h 1447278"/>
              <a:gd name="connsiteX6" fmla="*/ 1244855 w 1298386"/>
              <a:gd name="connsiteY6" fmla="*/ 1310529 h 1447278"/>
              <a:gd name="connsiteX7" fmla="*/ 789137 w 1298386"/>
              <a:gd name="connsiteY7" fmla="*/ 307039 h 1447278"/>
              <a:gd name="connsiteX8" fmla="*/ 429724 w 1298386"/>
              <a:gd name="connsiteY8" fmla="*/ 1025 h 1447278"/>
              <a:gd name="connsiteX0" fmla="*/ 429724 w 1298386"/>
              <a:gd name="connsiteY0" fmla="*/ 1025 h 1447278"/>
              <a:gd name="connsiteX1" fmla="*/ 130238 w 1298386"/>
              <a:gd name="connsiteY1" fmla="*/ 313189 h 1447278"/>
              <a:gd name="connsiteX2" fmla="*/ 0 w 1298386"/>
              <a:gd name="connsiteY2" fmla="*/ 1235063 h 1447278"/>
              <a:gd name="connsiteX3" fmla="*/ 231285 w 1298386"/>
              <a:gd name="connsiteY3" fmla="*/ 1080124 h 1447278"/>
              <a:gd name="connsiteX4" fmla="*/ 574116 w 1298386"/>
              <a:gd name="connsiteY4" fmla="*/ 1010040 h 1447278"/>
              <a:gd name="connsiteX5" fmla="*/ 890018 w 1298386"/>
              <a:gd name="connsiteY5" fmla="*/ 1069817 h 1447278"/>
              <a:gd name="connsiteX6" fmla="*/ 1244855 w 1298386"/>
              <a:gd name="connsiteY6" fmla="*/ 1310529 h 1447278"/>
              <a:gd name="connsiteX7" fmla="*/ 789137 w 1298386"/>
              <a:gd name="connsiteY7" fmla="*/ 307039 h 1447278"/>
              <a:gd name="connsiteX8" fmla="*/ 429724 w 1298386"/>
              <a:gd name="connsiteY8" fmla="*/ 1025 h 1447278"/>
              <a:gd name="connsiteX0" fmla="*/ 462456 w 1331118"/>
              <a:gd name="connsiteY0" fmla="*/ 1025 h 1447278"/>
              <a:gd name="connsiteX1" fmla="*/ 162970 w 1331118"/>
              <a:gd name="connsiteY1" fmla="*/ 313189 h 1447278"/>
              <a:gd name="connsiteX2" fmla="*/ 0 w 1331118"/>
              <a:gd name="connsiteY2" fmla="*/ 1235063 h 1447278"/>
              <a:gd name="connsiteX3" fmla="*/ 264017 w 1331118"/>
              <a:gd name="connsiteY3" fmla="*/ 1080124 h 1447278"/>
              <a:gd name="connsiteX4" fmla="*/ 606848 w 1331118"/>
              <a:gd name="connsiteY4" fmla="*/ 1010040 h 1447278"/>
              <a:gd name="connsiteX5" fmla="*/ 922750 w 1331118"/>
              <a:gd name="connsiteY5" fmla="*/ 1069817 h 1447278"/>
              <a:gd name="connsiteX6" fmla="*/ 1277587 w 1331118"/>
              <a:gd name="connsiteY6" fmla="*/ 1310529 h 1447278"/>
              <a:gd name="connsiteX7" fmla="*/ 821869 w 1331118"/>
              <a:gd name="connsiteY7" fmla="*/ 307039 h 1447278"/>
              <a:gd name="connsiteX8" fmla="*/ 462456 w 1331118"/>
              <a:gd name="connsiteY8" fmla="*/ 1025 h 1447278"/>
              <a:gd name="connsiteX0" fmla="*/ 462456 w 1440225"/>
              <a:gd name="connsiteY0" fmla="*/ 1025 h 1513240"/>
              <a:gd name="connsiteX1" fmla="*/ 162970 w 1440225"/>
              <a:gd name="connsiteY1" fmla="*/ 313189 h 1513240"/>
              <a:gd name="connsiteX2" fmla="*/ 0 w 1440225"/>
              <a:gd name="connsiteY2" fmla="*/ 1235063 h 1513240"/>
              <a:gd name="connsiteX3" fmla="*/ 264017 w 1440225"/>
              <a:gd name="connsiteY3" fmla="*/ 1080124 h 1513240"/>
              <a:gd name="connsiteX4" fmla="*/ 606848 w 1440225"/>
              <a:gd name="connsiteY4" fmla="*/ 1010040 h 1513240"/>
              <a:gd name="connsiteX5" fmla="*/ 922750 w 1440225"/>
              <a:gd name="connsiteY5" fmla="*/ 1069817 h 1513240"/>
              <a:gd name="connsiteX6" fmla="*/ 1386694 w 1440225"/>
              <a:gd name="connsiteY6" fmla="*/ 1376491 h 1513240"/>
              <a:gd name="connsiteX7" fmla="*/ 821869 w 1440225"/>
              <a:gd name="connsiteY7" fmla="*/ 307039 h 1513240"/>
              <a:gd name="connsiteX8" fmla="*/ 462456 w 1440225"/>
              <a:gd name="connsiteY8" fmla="*/ 1025 h 1513240"/>
              <a:gd name="connsiteX0" fmla="*/ 462456 w 1403507"/>
              <a:gd name="connsiteY0" fmla="*/ 1025 h 1513240"/>
              <a:gd name="connsiteX1" fmla="*/ 162970 w 1403507"/>
              <a:gd name="connsiteY1" fmla="*/ 313189 h 1513240"/>
              <a:gd name="connsiteX2" fmla="*/ 0 w 1403507"/>
              <a:gd name="connsiteY2" fmla="*/ 1235063 h 1513240"/>
              <a:gd name="connsiteX3" fmla="*/ 264017 w 1403507"/>
              <a:gd name="connsiteY3" fmla="*/ 1080124 h 1513240"/>
              <a:gd name="connsiteX4" fmla="*/ 606848 w 1403507"/>
              <a:gd name="connsiteY4" fmla="*/ 1010040 h 1513240"/>
              <a:gd name="connsiteX5" fmla="*/ 922750 w 1403507"/>
              <a:gd name="connsiteY5" fmla="*/ 1069817 h 1513240"/>
              <a:gd name="connsiteX6" fmla="*/ 1386694 w 1403507"/>
              <a:gd name="connsiteY6" fmla="*/ 1376491 h 1513240"/>
              <a:gd name="connsiteX7" fmla="*/ 821869 w 1403507"/>
              <a:gd name="connsiteY7" fmla="*/ 307039 h 1513240"/>
              <a:gd name="connsiteX8" fmla="*/ 462456 w 1403507"/>
              <a:gd name="connsiteY8" fmla="*/ 1025 h 1513240"/>
              <a:gd name="connsiteX0" fmla="*/ 462456 w 1386694"/>
              <a:gd name="connsiteY0" fmla="*/ 1025 h 1376491"/>
              <a:gd name="connsiteX1" fmla="*/ 162970 w 1386694"/>
              <a:gd name="connsiteY1" fmla="*/ 313189 h 1376491"/>
              <a:gd name="connsiteX2" fmla="*/ 0 w 1386694"/>
              <a:gd name="connsiteY2" fmla="*/ 1235063 h 1376491"/>
              <a:gd name="connsiteX3" fmla="*/ 264017 w 1386694"/>
              <a:gd name="connsiteY3" fmla="*/ 1080124 h 1376491"/>
              <a:gd name="connsiteX4" fmla="*/ 606848 w 1386694"/>
              <a:gd name="connsiteY4" fmla="*/ 1010040 h 1376491"/>
              <a:gd name="connsiteX5" fmla="*/ 922750 w 1386694"/>
              <a:gd name="connsiteY5" fmla="*/ 1069817 h 1376491"/>
              <a:gd name="connsiteX6" fmla="*/ 1386694 w 1386694"/>
              <a:gd name="connsiteY6" fmla="*/ 1376491 h 1376491"/>
              <a:gd name="connsiteX7" fmla="*/ 821869 w 1386694"/>
              <a:gd name="connsiteY7" fmla="*/ 307039 h 1376491"/>
              <a:gd name="connsiteX8" fmla="*/ 462456 w 1386694"/>
              <a:gd name="connsiteY8" fmla="*/ 1025 h 1376491"/>
              <a:gd name="connsiteX0" fmla="*/ 462456 w 1152114"/>
              <a:gd name="connsiteY0" fmla="*/ 1025 h 1240445"/>
              <a:gd name="connsiteX1" fmla="*/ 162970 w 1152114"/>
              <a:gd name="connsiteY1" fmla="*/ 313189 h 1240445"/>
              <a:gd name="connsiteX2" fmla="*/ 0 w 1152114"/>
              <a:gd name="connsiteY2" fmla="*/ 1235063 h 1240445"/>
              <a:gd name="connsiteX3" fmla="*/ 264017 w 1152114"/>
              <a:gd name="connsiteY3" fmla="*/ 1080124 h 1240445"/>
              <a:gd name="connsiteX4" fmla="*/ 606848 w 1152114"/>
              <a:gd name="connsiteY4" fmla="*/ 1010040 h 1240445"/>
              <a:gd name="connsiteX5" fmla="*/ 922750 w 1152114"/>
              <a:gd name="connsiteY5" fmla="*/ 1069817 h 1240445"/>
              <a:gd name="connsiteX6" fmla="*/ 1152114 w 1152114"/>
              <a:gd name="connsiteY6" fmla="*/ 1240445 h 1240445"/>
              <a:gd name="connsiteX7" fmla="*/ 821869 w 1152114"/>
              <a:gd name="connsiteY7" fmla="*/ 307039 h 1240445"/>
              <a:gd name="connsiteX8" fmla="*/ 462456 w 1152114"/>
              <a:gd name="connsiteY8" fmla="*/ 1025 h 1240445"/>
              <a:gd name="connsiteX0" fmla="*/ 462456 w 1152114"/>
              <a:gd name="connsiteY0" fmla="*/ 1025 h 1240445"/>
              <a:gd name="connsiteX1" fmla="*/ 162970 w 1152114"/>
              <a:gd name="connsiteY1" fmla="*/ 313189 h 1240445"/>
              <a:gd name="connsiteX2" fmla="*/ 0 w 1152114"/>
              <a:gd name="connsiteY2" fmla="*/ 1235063 h 1240445"/>
              <a:gd name="connsiteX3" fmla="*/ 264017 w 1152114"/>
              <a:gd name="connsiteY3" fmla="*/ 1080124 h 1240445"/>
              <a:gd name="connsiteX4" fmla="*/ 606848 w 1152114"/>
              <a:gd name="connsiteY4" fmla="*/ 1010040 h 1240445"/>
              <a:gd name="connsiteX5" fmla="*/ 922750 w 1152114"/>
              <a:gd name="connsiteY5" fmla="*/ 1069817 h 1240445"/>
              <a:gd name="connsiteX6" fmla="*/ 1152114 w 1152114"/>
              <a:gd name="connsiteY6" fmla="*/ 1240445 h 1240445"/>
              <a:gd name="connsiteX7" fmla="*/ 821869 w 1152114"/>
              <a:gd name="connsiteY7" fmla="*/ 307039 h 1240445"/>
              <a:gd name="connsiteX8" fmla="*/ 462456 w 1152114"/>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80124 h 1240445"/>
              <a:gd name="connsiteX4" fmla="*/ 606848 w 1108471"/>
              <a:gd name="connsiteY4" fmla="*/ 1010040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80124 h 1240445"/>
              <a:gd name="connsiteX4" fmla="*/ 606848 w 1108471"/>
              <a:gd name="connsiteY4" fmla="*/ 1010040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606848 w 1108471"/>
              <a:gd name="connsiteY4" fmla="*/ 1010040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606848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606848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606848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552295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552295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35063"/>
              <a:gd name="connsiteX1" fmla="*/ 162970 w 1108471"/>
              <a:gd name="connsiteY1" fmla="*/ 313189 h 1235063"/>
              <a:gd name="connsiteX2" fmla="*/ 0 w 1108471"/>
              <a:gd name="connsiteY2" fmla="*/ 1235063 h 1235063"/>
              <a:gd name="connsiteX3" fmla="*/ 264017 w 1108471"/>
              <a:gd name="connsiteY3" fmla="*/ 1030653 h 1235063"/>
              <a:gd name="connsiteX4" fmla="*/ 552295 w 1108471"/>
              <a:gd name="connsiteY4" fmla="*/ 960569 h 1235063"/>
              <a:gd name="connsiteX5" fmla="*/ 922750 w 1108471"/>
              <a:gd name="connsiteY5" fmla="*/ 1069817 h 1235063"/>
              <a:gd name="connsiteX6" fmla="*/ 1108471 w 1108471"/>
              <a:gd name="connsiteY6" fmla="*/ 1174483 h 1235063"/>
              <a:gd name="connsiteX7" fmla="*/ 821869 w 1108471"/>
              <a:gd name="connsiteY7" fmla="*/ 307039 h 1235063"/>
              <a:gd name="connsiteX8" fmla="*/ 462456 w 1108471"/>
              <a:gd name="connsiteY8" fmla="*/ 1025 h 1235063"/>
              <a:gd name="connsiteX0" fmla="*/ 462456 w 1108471"/>
              <a:gd name="connsiteY0" fmla="*/ 1025 h 1235063"/>
              <a:gd name="connsiteX1" fmla="*/ 162970 w 1108471"/>
              <a:gd name="connsiteY1" fmla="*/ 313189 h 1235063"/>
              <a:gd name="connsiteX2" fmla="*/ 0 w 1108471"/>
              <a:gd name="connsiteY2" fmla="*/ 1235063 h 1235063"/>
              <a:gd name="connsiteX3" fmla="*/ 264017 w 1108471"/>
              <a:gd name="connsiteY3" fmla="*/ 1030653 h 1235063"/>
              <a:gd name="connsiteX4" fmla="*/ 552295 w 1108471"/>
              <a:gd name="connsiteY4" fmla="*/ 960569 h 1235063"/>
              <a:gd name="connsiteX5" fmla="*/ 873652 w 1108471"/>
              <a:gd name="connsiteY5" fmla="*/ 1012100 h 1235063"/>
              <a:gd name="connsiteX6" fmla="*/ 1108471 w 1108471"/>
              <a:gd name="connsiteY6" fmla="*/ 1174483 h 1235063"/>
              <a:gd name="connsiteX7" fmla="*/ 821869 w 1108471"/>
              <a:gd name="connsiteY7" fmla="*/ 307039 h 1235063"/>
              <a:gd name="connsiteX8" fmla="*/ 462456 w 1108471"/>
              <a:gd name="connsiteY8" fmla="*/ 1025 h 1235063"/>
              <a:gd name="connsiteX0" fmla="*/ 462456 w 1108471"/>
              <a:gd name="connsiteY0" fmla="*/ 56680 h 1290718"/>
              <a:gd name="connsiteX1" fmla="*/ 359363 w 1108471"/>
              <a:gd name="connsiteY1" fmla="*/ 702776 h 1290718"/>
              <a:gd name="connsiteX2" fmla="*/ 0 w 1108471"/>
              <a:gd name="connsiteY2" fmla="*/ 1290718 h 1290718"/>
              <a:gd name="connsiteX3" fmla="*/ 264017 w 1108471"/>
              <a:gd name="connsiteY3" fmla="*/ 1086308 h 1290718"/>
              <a:gd name="connsiteX4" fmla="*/ 552295 w 1108471"/>
              <a:gd name="connsiteY4" fmla="*/ 1016224 h 1290718"/>
              <a:gd name="connsiteX5" fmla="*/ 873652 w 1108471"/>
              <a:gd name="connsiteY5" fmla="*/ 1067755 h 1290718"/>
              <a:gd name="connsiteX6" fmla="*/ 1108471 w 1108471"/>
              <a:gd name="connsiteY6" fmla="*/ 1230138 h 1290718"/>
              <a:gd name="connsiteX7" fmla="*/ 821869 w 1108471"/>
              <a:gd name="connsiteY7" fmla="*/ 362694 h 1290718"/>
              <a:gd name="connsiteX8" fmla="*/ 462456 w 1108471"/>
              <a:gd name="connsiteY8" fmla="*/ 56680 h 1290718"/>
              <a:gd name="connsiteX0" fmla="*/ 462456 w 1108471"/>
              <a:gd name="connsiteY0" fmla="*/ 5148 h 1239186"/>
              <a:gd name="connsiteX1" fmla="*/ 359363 w 1108471"/>
              <a:gd name="connsiteY1" fmla="*/ 651244 h 1239186"/>
              <a:gd name="connsiteX2" fmla="*/ 0 w 1108471"/>
              <a:gd name="connsiteY2" fmla="*/ 1239186 h 1239186"/>
              <a:gd name="connsiteX3" fmla="*/ 264017 w 1108471"/>
              <a:gd name="connsiteY3" fmla="*/ 1034776 h 1239186"/>
              <a:gd name="connsiteX4" fmla="*/ 552295 w 1108471"/>
              <a:gd name="connsiteY4" fmla="*/ 964692 h 1239186"/>
              <a:gd name="connsiteX5" fmla="*/ 873652 w 1108471"/>
              <a:gd name="connsiteY5" fmla="*/ 1016223 h 1239186"/>
              <a:gd name="connsiteX6" fmla="*/ 1108471 w 1108471"/>
              <a:gd name="connsiteY6" fmla="*/ 1178606 h 1239186"/>
              <a:gd name="connsiteX7" fmla="*/ 622749 w 1108471"/>
              <a:gd name="connsiteY7" fmla="*/ 620358 h 1239186"/>
              <a:gd name="connsiteX8" fmla="*/ 462456 w 1108471"/>
              <a:gd name="connsiteY8" fmla="*/ 5148 h 1239186"/>
              <a:gd name="connsiteX0" fmla="*/ 462456 w 1108471"/>
              <a:gd name="connsiteY0" fmla="*/ 5148 h 1239186"/>
              <a:gd name="connsiteX1" fmla="*/ 359363 w 1108471"/>
              <a:gd name="connsiteY1" fmla="*/ 651244 h 1239186"/>
              <a:gd name="connsiteX2" fmla="*/ 0 w 1108471"/>
              <a:gd name="connsiteY2" fmla="*/ 1239186 h 1239186"/>
              <a:gd name="connsiteX3" fmla="*/ 264017 w 1108471"/>
              <a:gd name="connsiteY3" fmla="*/ 1034776 h 1239186"/>
              <a:gd name="connsiteX4" fmla="*/ 552295 w 1108471"/>
              <a:gd name="connsiteY4" fmla="*/ 964692 h 1239186"/>
              <a:gd name="connsiteX5" fmla="*/ 873652 w 1108471"/>
              <a:gd name="connsiteY5" fmla="*/ 1016223 h 1239186"/>
              <a:gd name="connsiteX6" fmla="*/ 1108471 w 1108471"/>
              <a:gd name="connsiteY6" fmla="*/ 1178606 h 1239186"/>
              <a:gd name="connsiteX7" fmla="*/ 622749 w 1108471"/>
              <a:gd name="connsiteY7" fmla="*/ 620358 h 1239186"/>
              <a:gd name="connsiteX8" fmla="*/ 462456 w 1108471"/>
              <a:gd name="connsiteY8" fmla="*/ 5148 h 1239186"/>
              <a:gd name="connsiteX0" fmla="*/ 462456 w 1108471"/>
              <a:gd name="connsiteY0" fmla="*/ 11342 h 1245380"/>
              <a:gd name="connsiteX1" fmla="*/ 359363 w 1108471"/>
              <a:gd name="connsiteY1" fmla="*/ 657438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22749 w 1108471"/>
              <a:gd name="connsiteY7" fmla="*/ 626552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22749 w 1108471"/>
              <a:gd name="connsiteY7" fmla="*/ 626552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22749 w 1108471"/>
              <a:gd name="connsiteY7" fmla="*/ 626552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22749 w 1108471"/>
              <a:gd name="connsiteY7" fmla="*/ 626552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587289 w 1108471"/>
              <a:gd name="connsiteY7" fmla="*/ 412177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587289 w 1108471"/>
              <a:gd name="connsiteY7" fmla="*/ 412177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587289 w 1108471"/>
              <a:gd name="connsiteY7" fmla="*/ 412177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50025 w 1108471"/>
              <a:gd name="connsiteY7" fmla="*/ 412178 h 1245380"/>
              <a:gd name="connsiteX8" fmla="*/ 462456 w 1108471"/>
              <a:gd name="connsiteY8" fmla="*/ 11342 h 1245380"/>
              <a:gd name="connsiteX0" fmla="*/ 495188 w 1108471"/>
              <a:gd name="connsiteY0" fmla="*/ 11342 h 1500982"/>
              <a:gd name="connsiteX1" fmla="*/ 359363 w 1108471"/>
              <a:gd name="connsiteY1" fmla="*/ 752258 h 1500982"/>
              <a:gd name="connsiteX2" fmla="*/ 0 w 1108471"/>
              <a:gd name="connsiteY2" fmla="*/ 1500982 h 1500982"/>
              <a:gd name="connsiteX3" fmla="*/ 264017 w 1108471"/>
              <a:gd name="connsiteY3" fmla="*/ 1296572 h 1500982"/>
              <a:gd name="connsiteX4" fmla="*/ 552295 w 1108471"/>
              <a:gd name="connsiteY4" fmla="*/ 1226488 h 1500982"/>
              <a:gd name="connsiteX5" fmla="*/ 873652 w 1108471"/>
              <a:gd name="connsiteY5" fmla="*/ 1278019 h 1500982"/>
              <a:gd name="connsiteX6" fmla="*/ 1108471 w 1108471"/>
              <a:gd name="connsiteY6" fmla="*/ 1440402 h 1500982"/>
              <a:gd name="connsiteX7" fmla="*/ 650025 w 1108471"/>
              <a:gd name="connsiteY7" fmla="*/ 667780 h 1500982"/>
              <a:gd name="connsiteX8" fmla="*/ 495188 w 1108471"/>
              <a:gd name="connsiteY8" fmla="*/ 11342 h 1500982"/>
              <a:gd name="connsiteX0" fmla="*/ 495188 w 1108471"/>
              <a:gd name="connsiteY0" fmla="*/ 11342 h 1500982"/>
              <a:gd name="connsiteX1" fmla="*/ 435738 w 1108471"/>
              <a:gd name="connsiteY1" fmla="*/ 694542 h 1500982"/>
              <a:gd name="connsiteX2" fmla="*/ 0 w 1108471"/>
              <a:gd name="connsiteY2" fmla="*/ 1500982 h 1500982"/>
              <a:gd name="connsiteX3" fmla="*/ 264017 w 1108471"/>
              <a:gd name="connsiteY3" fmla="*/ 1296572 h 1500982"/>
              <a:gd name="connsiteX4" fmla="*/ 552295 w 1108471"/>
              <a:gd name="connsiteY4" fmla="*/ 1226488 h 1500982"/>
              <a:gd name="connsiteX5" fmla="*/ 873652 w 1108471"/>
              <a:gd name="connsiteY5" fmla="*/ 1278019 h 1500982"/>
              <a:gd name="connsiteX6" fmla="*/ 1108471 w 1108471"/>
              <a:gd name="connsiteY6" fmla="*/ 1440402 h 1500982"/>
              <a:gd name="connsiteX7" fmla="*/ 650025 w 1108471"/>
              <a:gd name="connsiteY7" fmla="*/ 667780 h 1500982"/>
              <a:gd name="connsiteX8" fmla="*/ 495188 w 1108471"/>
              <a:gd name="connsiteY8" fmla="*/ 11342 h 1500982"/>
              <a:gd name="connsiteX0" fmla="*/ 495188 w 1108471"/>
              <a:gd name="connsiteY0" fmla="*/ 11342 h 1500982"/>
              <a:gd name="connsiteX1" fmla="*/ 435738 w 1108471"/>
              <a:gd name="connsiteY1" fmla="*/ 694542 h 1500982"/>
              <a:gd name="connsiteX2" fmla="*/ 0 w 1108471"/>
              <a:gd name="connsiteY2" fmla="*/ 1500982 h 1500982"/>
              <a:gd name="connsiteX3" fmla="*/ 264017 w 1108471"/>
              <a:gd name="connsiteY3" fmla="*/ 1296572 h 1500982"/>
              <a:gd name="connsiteX4" fmla="*/ 552295 w 1108471"/>
              <a:gd name="connsiteY4" fmla="*/ 1226488 h 1500982"/>
              <a:gd name="connsiteX5" fmla="*/ 873652 w 1108471"/>
              <a:gd name="connsiteY5" fmla="*/ 1278019 h 1500982"/>
              <a:gd name="connsiteX6" fmla="*/ 1108471 w 1108471"/>
              <a:gd name="connsiteY6" fmla="*/ 1440402 h 1500982"/>
              <a:gd name="connsiteX7" fmla="*/ 650025 w 1108471"/>
              <a:gd name="connsiteY7" fmla="*/ 667780 h 1500982"/>
              <a:gd name="connsiteX8" fmla="*/ 495188 w 1108471"/>
              <a:gd name="connsiteY8" fmla="*/ 11342 h 1500982"/>
              <a:gd name="connsiteX0" fmla="*/ 557925 w 1108471"/>
              <a:gd name="connsiteY0" fmla="*/ 11342 h 1500982"/>
              <a:gd name="connsiteX1" fmla="*/ 435738 w 1108471"/>
              <a:gd name="connsiteY1" fmla="*/ 694542 h 1500982"/>
              <a:gd name="connsiteX2" fmla="*/ 0 w 1108471"/>
              <a:gd name="connsiteY2" fmla="*/ 1500982 h 1500982"/>
              <a:gd name="connsiteX3" fmla="*/ 264017 w 1108471"/>
              <a:gd name="connsiteY3" fmla="*/ 1296572 h 1500982"/>
              <a:gd name="connsiteX4" fmla="*/ 552295 w 1108471"/>
              <a:gd name="connsiteY4" fmla="*/ 1226488 h 1500982"/>
              <a:gd name="connsiteX5" fmla="*/ 873652 w 1108471"/>
              <a:gd name="connsiteY5" fmla="*/ 1278019 h 1500982"/>
              <a:gd name="connsiteX6" fmla="*/ 1108471 w 1108471"/>
              <a:gd name="connsiteY6" fmla="*/ 1440402 h 1500982"/>
              <a:gd name="connsiteX7" fmla="*/ 650025 w 1108471"/>
              <a:gd name="connsiteY7" fmla="*/ 667780 h 1500982"/>
              <a:gd name="connsiteX8" fmla="*/ 557925 w 1108471"/>
              <a:gd name="connsiteY8" fmla="*/ 11342 h 1500982"/>
              <a:gd name="connsiteX0" fmla="*/ 557925 w 1108471"/>
              <a:gd name="connsiteY0" fmla="*/ 64347 h 1553987"/>
              <a:gd name="connsiteX1" fmla="*/ 435738 w 1108471"/>
              <a:gd name="connsiteY1" fmla="*/ 747547 h 1553987"/>
              <a:gd name="connsiteX2" fmla="*/ 0 w 1108471"/>
              <a:gd name="connsiteY2" fmla="*/ 1553987 h 1553987"/>
              <a:gd name="connsiteX3" fmla="*/ 264017 w 1108471"/>
              <a:gd name="connsiteY3" fmla="*/ 1349577 h 1553987"/>
              <a:gd name="connsiteX4" fmla="*/ 552295 w 1108471"/>
              <a:gd name="connsiteY4" fmla="*/ 1279493 h 1553987"/>
              <a:gd name="connsiteX5" fmla="*/ 873652 w 1108471"/>
              <a:gd name="connsiteY5" fmla="*/ 1331024 h 1553987"/>
              <a:gd name="connsiteX6" fmla="*/ 1108471 w 1108471"/>
              <a:gd name="connsiteY6" fmla="*/ 1493407 h 1553987"/>
              <a:gd name="connsiteX7" fmla="*/ 650025 w 1108471"/>
              <a:gd name="connsiteY7" fmla="*/ 720785 h 1553987"/>
              <a:gd name="connsiteX8" fmla="*/ 557925 w 1108471"/>
              <a:gd name="connsiteY8" fmla="*/ 64347 h 1553987"/>
              <a:gd name="connsiteX0" fmla="*/ 557925 w 1108471"/>
              <a:gd name="connsiteY0" fmla="*/ 64347 h 1553987"/>
              <a:gd name="connsiteX1" fmla="*/ 435738 w 1108471"/>
              <a:gd name="connsiteY1" fmla="*/ 747547 h 1553987"/>
              <a:gd name="connsiteX2" fmla="*/ 0 w 1108471"/>
              <a:gd name="connsiteY2" fmla="*/ 1553987 h 1553987"/>
              <a:gd name="connsiteX3" fmla="*/ 264017 w 1108471"/>
              <a:gd name="connsiteY3" fmla="*/ 1349577 h 1553987"/>
              <a:gd name="connsiteX4" fmla="*/ 552295 w 1108471"/>
              <a:gd name="connsiteY4" fmla="*/ 1279493 h 1553987"/>
              <a:gd name="connsiteX5" fmla="*/ 873652 w 1108471"/>
              <a:gd name="connsiteY5" fmla="*/ 1331024 h 1553987"/>
              <a:gd name="connsiteX6" fmla="*/ 1108471 w 1108471"/>
              <a:gd name="connsiteY6" fmla="*/ 1493407 h 1553987"/>
              <a:gd name="connsiteX7" fmla="*/ 650025 w 1108471"/>
              <a:gd name="connsiteY7" fmla="*/ 720785 h 1553987"/>
              <a:gd name="connsiteX8" fmla="*/ 557925 w 1108471"/>
              <a:gd name="connsiteY8" fmla="*/ 64347 h 1553987"/>
              <a:gd name="connsiteX0" fmla="*/ 557925 w 1108471"/>
              <a:gd name="connsiteY0" fmla="*/ 22816 h 1512456"/>
              <a:gd name="connsiteX1" fmla="*/ 435738 w 1108471"/>
              <a:gd name="connsiteY1" fmla="*/ 706016 h 1512456"/>
              <a:gd name="connsiteX2" fmla="*/ 0 w 1108471"/>
              <a:gd name="connsiteY2" fmla="*/ 1512456 h 1512456"/>
              <a:gd name="connsiteX3" fmla="*/ 264017 w 1108471"/>
              <a:gd name="connsiteY3" fmla="*/ 1308046 h 1512456"/>
              <a:gd name="connsiteX4" fmla="*/ 552295 w 1108471"/>
              <a:gd name="connsiteY4" fmla="*/ 1237962 h 1512456"/>
              <a:gd name="connsiteX5" fmla="*/ 873652 w 1108471"/>
              <a:gd name="connsiteY5" fmla="*/ 1289493 h 1512456"/>
              <a:gd name="connsiteX6" fmla="*/ 1108471 w 1108471"/>
              <a:gd name="connsiteY6" fmla="*/ 1451876 h 1512456"/>
              <a:gd name="connsiteX7" fmla="*/ 650025 w 1108471"/>
              <a:gd name="connsiteY7" fmla="*/ 679254 h 1512456"/>
              <a:gd name="connsiteX8" fmla="*/ 557925 w 1108471"/>
              <a:gd name="connsiteY8" fmla="*/ 22816 h 1512456"/>
              <a:gd name="connsiteX0" fmla="*/ 557925 w 1108471"/>
              <a:gd name="connsiteY0" fmla="*/ 11341 h 1500981"/>
              <a:gd name="connsiteX1" fmla="*/ 435738 w 1108471"/>
              <a:gd name="connsiteY1" fmla="*/ 694541 h 1500981"/>
              <a:gd name="connsiteX2" fmla="*/ 0 w 1108471"/>
              <a:gd name="connsiteY2" fmla="*/ 1500981 h 1500981"/>
              <a:gd name="connsiteX3" fmla="*/ 264017 w 1108471"/>
              <a:gd name="connsiteY3" fmla="*/ 1296571 h 1500981"/>
              <a:gd name="connsiteX4" fmla="*/ 552295 w 1108471"/>
              <a:gd name="connsiteY4" fmla="*/ 1226487 h 1500981"/>
              <a:gd name="connsiteX5" fmla="*/ 873652 w 1108471"/>
              <a:gd name="connsiteY5" fmla="*/ 1278018 h 1500981"/>
              <a:gd name="connsiteX6" fmla="*/ 1108471 w 1108471"/>
              <a:gd name="connsiteY6" fmla="*/ 1440401 h 1500981"/>
              <a:gd name="connsiteX7" fmla="*/ 650025 w 1108471"/>
              <a:gd name="connsiteY7" fmla="*/ 667779 h 1500981"/>
              <a:gd name="connsiteX8" fmla="*/ 557925 w 1108471"/>
              <a:gd name="connsiteY8" fmla="*/ 11341 h 1500981"/>
              <a:gd name="connsiteX0" fmla="*/ 557925 w 1108471"/>
              <a:gd name="connsiteY0" fmla="*/ 11341 h 1659996"/>
              <a:gd name="connsiteX1" fmla="*/ 435738 w 1108471"/>
              <a:gd name="connsiteY1" fmla="*/ 853556 h 1659996"/>
              <a:gd name="connsiteX2" fmla="*/ 0 w 1108471"/>
              <a:gd name="connsiteY2" fmla="*/ 1659996 h 1659996"/>
              <a:gd name="connsiteX3" fmla="*/ 264017 w 1108471"/>
              <a:gd name="connsiteY3" fmla="*/ 1455586 h 1659996"/>
              <a:gd name="connsiteX4" fmla="*/ 552295 w 1108471"/>
              <a:gd name="connsiteY4" fmla="*/ 1385502 h 1659996"/>
              <a:gd name="connsiteX5" fmla="*/ 873652 w 1108471"/>
              <a:gd name="connsiteY5" fmla="*/ 1437033 h 1659996"/>
              <a:gd name="connsiteX6" fmla="*/ 1108471 w 1108471"/>
              <a:gd name="connsiteY6" fmla="*/ 1599416 h 1659996"/>
              <a:gd name="connsiteX7" fmla="*/ 650025 w 1108471"/>
              <a:gd name="connsiteY7" fmla="*/ 826794 h 1659996"/>
              <a:gd name="connsiteX8" fmla="*/ 557925 w 1108471"/>
              <a:gd name="connsiteY8" fmla="*/ 11341 h 165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471" h="1659996">
                <a:moveTo>
                  <a:pt x="557925" y="11341"/>
                </a:moveTo>
                <a:cubicBezTo>
                  <a:pt x="190604" y="0"/>
                  <a:pt x="377174" y="652512"/>
                  <a:pt x="435738" y="853556"/>
                </a:cubicBezTo>
                <a:cubicBezTo>
                  <a:pt x="546066" y="1269596"/>
                  <a:pt x="64084" y="1341846"/>
                  <a:pt x="0" y="1659996"/>
                </a:cubicBezTo>
                <a:cubicBezTo>
                  <a:pt x="80941" y="1542523"/>
                  <a:pt x="171968" y="1501335"/>
                  <a:pt x="264017" y="1455586"/>
                </a:cubicBezTo>
                <a:cubicBezTo>
                  <a:pt x="356066" y="1409837"/>
                  <a:pt x="381134" y="1407833"/>
                  <a:pt x="552295" y="1385502"/>
                </a:cubicBezTo>
                <a:cubicBezTo>
                  <a:pt x="663447" y="1396152"/>
                  <a:pt x="783229" y="1391074"/>
                  <a:pt x="873652" y="1437033"/>
                </a:cubicBezTo>
                <a:cubicBezTo>
                  <a:pt x="996807" y="1487114"/>
                  <a:pt x="1040726" y="1505299"/>
                  <a:pt x="1108471" y="1599416"/>
                </a:cubicBezTo>
                <a:cubicBezTo>
                  <a:pt x="971065" y="1311104"/>
                  <a:pt x="580431" y="1347382"/>
                  <a:pt x="650025" y="826794"/>
                </a:cubicBezTo>
                <a:cubicBezTo>
                  <a:pt x="698632" y="570780"/>
                  <a:pt x="892515" y="32696"/>
                  <a:pt x="557925" y="11341"/>
                </a:cubicBezTo>
                <a:close/>
              </a:path>
            </a:pathLst>
          </a:custGeom>
          <a:blipFill dpi="0" rotWithShape="1">
            <a:blip r:embed="rId5"/>
            <a:srcRect/>
            <a:tile tx="0" ty="0" sx="15000" sy="15000" flip="none" algn="ctr"/>
          </a:bli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4" name="Freeform 23"/>
          <p:cNvSpPr/>
          <p:nvPr/>
        </p:nvSpPr>
        <p:spPr bwMode="auto">
          <a:xfrm>
            <a:off x="3717797" y="3960208"/>
            <a:ext cx="2064411" cy="2045494"/>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1532650"/>
              <a:gd name="connsiteY0" fmla="*/ 1025 h 1376980"/>
              <a:gd name="connsiteX1" fmla="*/ 1283 w 1532650"/>
              <a:gd name="connsiteY1" fmla="*/ 313189 h 1376980"/>
              <a:gd name="connsiteX2" fmla="*/ 243371 w 1532650"/>
              <a:gd name="connsiteY2" fmla="*/ 666142 h 1376980"/>
              <a:gd name="connsiteX3" fmla="*/ 376969 w 1532650"/>
              <a:gd name="connsiteY3" fmla="*/ 1144025 h 1376980"/>
              <a:gd name="connsiteX4" fmla="*/ 502174 w 1532650"/>
              <a:gd name="connsiteY4" fmla="*/ 681831 h 1376980"/>
              <a:gd name="connsiteX5" fmla="*/ 660182 w 1532650"/>
              <a:gd name="connsiteY5" fmla="*/ 307039 h 1376980"/>
              <a:gd name="connsiteX6" fmla="*/ 300769 w 1532650"/>
              <a:gd name="connsiteY6" fmla="*/ 1025 h 1376980"/>
              <a:gd name="connsiteX0" fmla="*/ 300769 w 1532650"/>
              <a:gd name="connsiteY0" fmla="*/ 1025 h 1376980"/>
              <a:gd name="connsiteX1" fmla="*/ 1283 w 1532650"/>
              <a:gd name="connsiteY1" fmla="*/ 313189 h 1376980"/>
              <a:gd name="connsiteX2" fmla="*/ 243371 w 1532650"/>
              <a:gd name="connsiteY2" fmla="*/ 666142 h 1376980"/>
              <a:gd name="connsiteX3" fmla="*/ 376969 w 1532650"/>
              <a:gd name="connsiteY3" fmla="*/ 1144025 h 1376980"/>
              <a:gd name="connsiteX4" fmla="*/ 502174 w 1532650"/>
              <a:gd name="connsiteY4" fmla="*/ 681831 h 1376980"/>
              <a:gd name="connsiteX5" fmla="*/ 660182 w 1532650"/>
              <a:gd name="connsiteY5" fmla="*/ 307039 h 1376980"/>
              <a:gd name="connsiteX6" fmla="*/ 300769 w 1532650"/>
              <a:gd name="connsiteY6" fmla="*/ 1025 h 1376980"/>
              <a:gd name="connsiteX0" fmla="*/ 300769 w 878009"/>
              <a:gd name="connsiteY0" fmla="*/ 1025 h 1150236"/>
              <a:gd name="connsiteX1" fmla="*/ 1283 w 878009"/>
              <a:gd name="connsiteY1" fmla="*/ 313189 h 1150236"/>
              <a:gd name="connsiteX2" fmla="*/ 243371 w 878009"/>
              <a:gd name="connsiteY2" fmla="*/ 666142 h 1150236"/>
              <a:gd name="connsiteX3" fmla="*/ 376969 w 878009"/>
              <a:gd name="connsiteY3" fmla="*/ 1144025 h 1150236"/>
              <a:gd name="connsiteX4" fmla="*/ 502174 w 878009"/>
              <a:gd name="connsiteY4" fmla="*/ 681831 h 1150236"/>
              <a:gd name="connsiteX5" fmla="*/ 660182 w 878009"/>
              <a:gd name="connsiteY5" fmla="*/ 307039 h 1150236"/>
              <a:gd name="connsiteX6" fmla="*/ 300769 w 878009"/>
              <a:gd name="connsiteY6" fmla="*/ 1025 h 1150236"/>
              <a:gd name="connsiteX0" fmla="*/ 300769 w 1169431"/>
              <a:gd name="connsiteY0" fmla="*/ 1025 h 1448458"/>
              <a:gd name="connsiteX1" fmla="*/ 1283 w 1169431"/>
              <a:gd name="connsiteY1" fmla="*/ 313189 h 1448458"/>
              <a:gd name="connsiteX2" fmla="*/ 243371 w 1169431"/>
              <a:gd name="connsiteY2" fmla="*/ 666142 h 1448458"/>
              <a:gd name="connsiteX3" fmla="*/ 376969 w 1169431"/>
              <a:gd name="connsiteY3" fmla="*/ 1144025 h 1448458"/>
              <a:gd name="connsiteX4" fmla="*/ 1115900 w 1169431"/>
              <a:gd name="connsiteY4" fmla="*/ 1310529 h 1448458"/>
              <a:gd name="connsiteX5" fmla="*/ 660182 w 1169431"/>
              <a:gd name="connsiteY5" fmla="*/ 307039 h 1448458"/>
              <a:gd name="connsiteX6" fmla="*/ 300769 w 1169431"/>
              <a:gd name="connsiteY6" fmla="*/ 1025 h 1448458"/>
              <a:gd name="connsiteX0" fmla="*/ 300769 w 1169431"/>
              <a:gd name="connsiteY0" fmla="*/ 1025 h 1310529"/>
              <a:gd name="connsiteX1" fmla="*/ 1283 w 1169431"/>
              <a:gd name="connsiteY1" fmla="*/ 313189 h 1310529"/>
              <a:gd name="connsiteX2" fmla="*/ 243371 w 1169431"/>
              <a:gd name="connsiteY2" fmla="*/ 666142 h 1310529"/>
              <a:gd name="connsiteX3" fmla="*/ 376969 w 1169431"/>
              <a:gd name="connsiteY3" fmla="*/ 1144025 h 1310529"/>
              <a:gd name="connsiteX4" fmla="*/ 1115900 w 1169431"/>
              <a:gd name="connsiteY4" fmla="*/ 1310529 h 1310529"/>
              <a:gd name="connsiteX5" fmla="*/ 660182 w 1169431"/>
              <a:gd name="connsiteY5" fmla="*/ 307039 h 1310529"/>
              <a:gd name="connsiteX6" fmla="*/ 300769 w 1169431"/>
              <a:gd name="connsiteY6" fmla="*/ 1025 h 1310529"/>
              <a:gd name="connsiteX0" fmla="*/ 607040 w 1475702"/>
              <a:gd name="connsiteY0" fmla="*/ 1025 h 1410892"/>
              <a:gd name="connsiteX1" fmla="*/ 307554 w 1475702"/>
              <a:gd name="connsiteY1" fmla="*/ 313189 h 1410892"/>
              <a:gd name="connsiteX2" fmla="*/ 38204 w 1475702"/>
              <a:gd name="connsiteY2" fmla="*/ 1325760 h 1410892"/>
              <a:gd name="connsiteX3" fmla="*/ 683240 w 1475702"/>
              <a:gd name="connsiteY3" fmla="*/ 1144025 h 1410892"/>
              <a:gd name="connsiteX4" fmla="*/ 1422171 w 1475702"/>
              <a:gd name="connsiteY4" fmla="*/ 1310529 h 1410892"/>
              <a:gd name="connsiteX5" fmla="*/ 966453 w 1475702"/>
              <a:gd name="connsiteY5" fmla="*/ 307039 h 1410892"/>
              <a:gd name="connsiteX6" fmla="*/ 607040 w 1475702"/>
              <a:gd name="connsiteY6" fmla="*/ 1025 h 1410892"/>
              <a:gd name="connsiteX0" fmla="*/ 607040 w 1475702"/>
              <a:gd name="connsiteY0" fmla="*/ 1025 h 1325760"/>
              <a:gd name="connsiteX1" fmla="*/ 307554 w 1475702"/>
              <a:gd name="connsiteY1" fmla="*/ 313189 h 1325760"/>
              <a:gd name="connsiteX2" fmla="*/ 38204 w 1475702"/>
              <a:gd name="connsiteY2" fmla="*/ 1325760 h 1325760"/>
              <a:gd name="connsiteX3" fmla="*/ 683240 w 1475702"/>
              <a:gd name="connsiteY3" fmla="*/ 1144025 h 1325760"/>
              <a:gd name="connsiteX4" fmla="*/ 1422171 w 1475702"/>
              <a:gd name="connsiteY4" fmla="*/ 1310529 h 1325760"/>
              <a:gd name="connsiteX5" fmla="*/ 966453 w 1475702"/>
              <a:gd name="connsiteY5" fmla="*/ 307039 h 1325760"/>
              <a:gd name="connsiteX6" fmla="*/ 607040 w 1475702"/>
              <a:gd name="connsiteY6" fmla="*/ 1025 h 1325760"/>
              <a:gd name="connsiteX0" fmla="*/ 607040 w 1475702"/>
              <a:gd name="connsiteY0" fmla="*/ 1025 h 1325760"/>
              <a:gd name="connsiteX1" fmla="*/ 307554 w 1475702"/>
              <a:gd name="connsiteY1" fmla="*/ 313189 h 1325760"/>
              <a:gd name="connsiteX2" fmla="*/ 38204 w 1475702"/>
              <a:gd name="connsiteY2" fmla="*/ 1325760 h 1325760"/>
              <a:gd name="connsiteX3" fmla="*/ 683240 w 1475702"/>
              <a:gd name="connsiteY3" fmla="*/ 1010040 h 1325760"/>
              <a:gd name="connsiteX4" fmla="*/ 1422171 w 1475702"/>
              <a:gd name="connsiteY4" fmla="*/ 1310529 h 1325760"/>
              <a:gd name="connsiteX5" fmla="*/ 966453 w 1475702"/>
              <a:gd name="connsiteY5" fmla="*/ 307039 h 1325760"/>
              <a:gd name="connsiteX6" fmla="*/ 607040 w 1475702"/>
              <a:gd name="connsiteY6" fmla="*/ 1025 h 1325760"/>
              <a:gd name="connsiteX0" fmla="*/ 607040 w 1475702"/>
              <a:gd name="connsiteY0" fmla="*/ 1025 h 1325760"/>
              <a:gd name="connsiteX1" fmla="*/ 307554 w 1475702"/>
              <a:gd name="connsiteY1" fmla="*/ 313189 h 1325760"/>
              <a:gd name="connsiteX2" fmla="*/ 38204 w 1475702"/>
              <a:gd name="connsiteY2" fmla="*/ 1325760 h 1325760"/>
              <a:gd name="connsiteX3" fmla="*/ 683240 w 1475702"/>
              <a:gd name="connsiteY3" fmla="*/ 1010040 h 1325760"/>
              <a:gd name="connsiteX4" fmla="*/ 1422171 w 1475702"/>
              <a:gd name="connsiteY4" fmla="*/ 1310529 h 1325760"/>
              <a:gd name="connsiteX5" fmla="*/ 966453 w 1475702"/>
              <a:gd name="connsiteY5" fmla="*/ 307039 h 1325760"/>
              <a:gd name="connsiteX6" fmla="*/ 607040 w 1475702"/>
              <a:gd name="connsiteY6" fmla="*/ 1025 h 1325760"/>
              <a:gd name="connsiteX0" fmla="*/ 607040 w 1475702"/>
              <a:gd name="connsiteY0" fmla="*/ 1025 h 1465950"/>
              <a:gd name="connsiteX1" fmla="*/ 307554 w 1475702"/>
              <a:gd name="connsiteY1" fmla="*/ 313189 h 1465950"/>
              <a:gd name="connsiteX2" fmla="*/ 38204 w 1475702"/>
              <a:gd name="connsiteY2" fmla="*/ 1325760 h 1465950"/>
              <a:gd name="connsiteX3" fmla="*/ 302222 w 1475702"/>
              <a:gd name="connsiteY3" fmla="*/ 1154331 h 1465950"/>
              <a:gd name="connsiteX4" fmla="*/ 683240 w 1475702"/>
              <a:gd name="connsiteY4" fmla="*/ 1010040 h 1465950"/>
              <a:gd name="connsiteX5" fmla="*/ 1422171 w 1475702"/>
              <a:gd name="connsiteY5" fmla="*/ 1310529 h 1465950"/>
              <a:gd name="connsiteX6" fmla="*/ 966453 w 1475702"/>
              <a:gd name="connsiteY6" fmla="*/ 307039 h 1465950"/>
              <a:gd name="connsiteX7" fmla="*/ 607040 w 1475702"/>
              <a:gd name="connsiteY7" fmla="*/ 1025 h 1465950"/>
              <a:gd name="connsiteX0" fmla="*/ 511571 w 1380233"/>
              <a:gd name="connsiteY0" fmla="*/ 1025 h 1465950"/>
              <a:gd name="connsiteX1" fmla="*/ 212085 w 1380233"/>
              <a:gd name="connsiteY1" fmla="*/ 313189 h 1465950"/>
              <a:gd name="connsiteX2" fmla="*/ 38204 w 1380233"/>
              <a:gd name="connsiteY2" fmla="*/ 1325760 h 1465950"/>
              <a:gd name="connsiteX3" fmla="*/ 206753 w 1380233"/>
              <a:gd name="connsiteY3" fmla="*/ 1154331 h 1465950"/>
              <a:gd name="connsiteX4" fmla="*/ 587771 w 1380233"/>
              <a:gd name="connsiteY4" fmla="*/ 1010040 h 1465950"/>
              <a:gd name="connsiteX5" fmla="*/ 1326702 w 1380233"/>
              <a:gd name="connsiteY5" fmla="*/ 1310529 h 1465950"/>
              <a:gd name="connsiteX6" fmla="*/ 870984 w 1380233"/>
              <a:gd name="connsiteY6" fmla="*/ 307039 h 1465950"/>
              <a:gd name="connsiteX7" fmla="*/ 511571 w 1380233"/>
              <a:gd name="connsiteY7" fmla="*/ 1025 h 1465950"/>
              <a:gd name="connsiteX0" fmla="*/ 474256 w 1342918"/>
              <a:gd name="connsiteY0" fmla="*/ 1025 h 1465950"/>
              <a:gd name="connsiteX1" fmla="*/ 174770 w 1342918"/>
              <a:gd name="connsiteY1" fmla="*/ 313189 h 1465950"/>
              <a:gd name="connsiteX2" fmla="*/ 889 w 1342918"/>
              <a:gd name="connsiteY2" fmla="*/ 1325760 h 1465950"/>
              <a:gd name="connsiteX3" fmla="*/ 169438 w 1342918"/>
              <a:gd name="connsiteY3" fmla="*/ 1154331 h 1465950"/>
              <a:gd name="connsiteX4" fmla="*/ 550456 w 1342918"/>
              <a:gd name="connsiteY4" fmla="*/ 1010040 h 1465950"/>
              <a:gd name="connsiteX5" fmla="*/ 1289387 w 1342918"/>
              <a:gd name="connsiteY5" fmla="*/ 1310529 h 1465950"/>
              <a:gd name="connsiteX6" fmla="*/ 833669 w 1342918"/>
              <a:gd name="connsiteY6" fmla="*/ 307039 h 1465950"/>
              <a:gd name="connsiteX7" fmla="*/ 474256 w 1342918"/>
              <a:gd name="connsiteY7" fmla="*/ 1025 h 1465950"/>
              <a:gd name="connsiteX0" fmla="*/ 473367 w 1342029"/>
              <a:gd name="connsiteY0" fmla="*/ 1025 h 1325760"/>
              <a:gd name="connsiteX1" fmla="*/ 173881 w 1342029"/>
              <a:gd name="connsiteY1" fmla="*/ 313189 h 1325760"/>
              <a:gd name="connsiteX2" fmla="*/ 0 w 1342029"/>
              <a:gd name="connsiteY2" fmla="*/ 1325760 h 1325760"/>
              <a:gd name="connsiteX3" fmla="*/ 168549 w 1342029"/>
              <a:gd name="connsiteY3" fmla="*/ 1154331 h 1325760"/>
              <a:gd name="connsiteX4" fmla="*/ 549567 w 1342029"/>
              <a:gd name="connsiteY4" fmla="*/ 1010040 h 1325760"/>
              <a:gd name="connsiteX5" fmla="*/ 1288498 w 1342029"/>
              <a:gd name="connsiteY5" fmla="*/ 1310529 h 1325760"/>
              <a:gd name="connsiteX6" fmla="*/ 832780 w 1342029"/>
              <a:gd name="connsiteY6" fmla="*/ 307039 h 1325760"/>
              <a:gd name="connsiteX7" fmla="*/ 473367 w 1342029"/>
              <a:gd name="connsiteY7" fmla="*/ 1025 h 1325760"/>
              <a:gd name="connsiteX0" fmla="*/ 473367 w 1342029"/>
              <a:gd name="connsiteY0" fmla="*/ 1025 h 1325760"/>
              <a:gd name="connsiteX1" fmla="*/ 173881 w 1342029"/>
              <a:gd name="connsiteY1" fmla="*/ 313189 h 1325760"/>
              <a:gd name="connsiteX2" fmla="*/ 0 w 1342029"/>
              <a:gd name="connsiteY2" fmla="*/ 1325760 h 1325760"/>
              <a:gd name="connsiteX3" fmla="*/ 168549 w 1342029"/>
              <a:gd name="connsiteY3" fmla="*/ 1154331 h 1325760"/>
              <a:gd name="connsiteX4" fmla="*/ 549567 w 1342029"/>
              <a:gd name="connsiteY4" fmla="*/ 1010040 h 1325760"/>
              <a:gd name="connsiteX5" fmla="*/ 1288498 w 1342029"/>
              <a:gd name="connsiteY5" fmla="*/ 1310529 h 1325760"/>
              <a:gd name="connsiteX6" fmla="*/ 832780 w 1342029"/>
              <a:gd name="connsiteY6" fmla="*/ 307039 h 1325760"/>
              <a:gd name="connsiteX7" fmla="*/ 473367 w 1342029"/>
              <a:gd name="connsiteY7" fmla="*/ 1025 h 1325760"/>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549567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549567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549567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617759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617759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617759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274928 w 1342029"/>
              <a:gd name="connsiteY3" fmla="*/ 1080124 h 1447278"/>
              <a:gd name="connsiteX4" fmla="*/ 617759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29724 w 1298386"/>
              <a:gd name="connsiteY0" fmla="*/ 1025 h 1447278"/>
              <a:gd name="connsiteX1" fmla="*/ 130238 w 1298386"/>
              <a:gd name="connsiteY1" fmla="*/ 313189 h 1447278"/>
              <a:gd name="connsiteX2" fmla="*/ 0 w 1298386"/>
              <a:gd name="connsiteY2" fmla="*/ 1235063 h 1447278"/>
              <a:gd name="connsiteX3" fmla="*/ 231285 w 1298386"/>
              <a:gd name="connsiteY3" fmla="*/ 1080124 h 1447278"/>
              <a:gd name="connsiteX4" fmla="*/ 574116 w 1298386"/>
              <a:gd name="connsiteY4" fmla="*/ 1010040 h 1447278"/>
              <a:gd name="connsiteX5" fmla="*/ 890018 w 1298386"/>
              <a:gd name="connsiteY5" fmla="*/ 1069817 h 1447278"/>
              <a:gd name="connsiteX6" fmla="*/ 1244855 w 1298386"/>
              <a:gd name="connsiteY6" fmla="*/ 1310529 h 1447278"/>
              <a:gd name="connsiteX7" fmla="*/ 789137 w 1298386"/>
              <a:gd name="connsiteY7" fmla="*/ 307039 h 1447278"/>
              <a:gd name="connsiteX8" fmla="*/ 429724 w 1298386"/>
              <a:gd name="connsiteY8" fmla="*/ 1025 h 1447278"/>
              <a:gd name="connsiteX0" fmla="*/ 429724 w 1298386"/>
              <a:gd name="connsiteY0" fmla="*/ 1025 h 1447278"/>
              <a:gd name="connsiteX1" fmla="*/ 130238 w 1298386"/>
              <a:gd name="connsiteY1" fmla="*/ 313189 h 1447278"/>
              <a:gd name="connsiteX2" fmla="*/ 0 w 1298386"/>
              <a:gd name="connsiteY2" fmla="*/ 1235063 h 1447278"/>
              <a:gd name="connsiteX3" fmla="*/ 231285 w 1298386"/>
              <a:gd name="connsiteY3" fmla="*/ 1080124 h 1447278"/>
              <a:gd name="connsiteX4" fmla="*/ 574116 w 1298386"/>
              <a:gd name="connsiteY4" fmla="*/ 1010040 h 1447278"/>
              <a:gd name="connsiteX5" fmla="*/ 890018 w 1298386"/>
              <a:gd name="connsiteY5" fmla="*/ 1069817 h 1447278"/>
              <a:gd name="connsiteX6" fmla="*/ 1244855 w 1298386"/>
              <a:gd name="connsiteY6" fmla="*/ 1310529 h 1447278"/>
              <a:gd name="connsiteX7" fmla="*/ 789137 w 1298386"/>
              <a:gd name="connsiteY7" fmla="*/ 307039 h 1447278"/>
              <a:gd name="connsiteX8" fmla="*/ 429724 w 1298386"/>
              <a:gd name="connsiteY8" fmla="*/ 1025 h 1447278"/>
              <a:gd name="connsiteX0" fmla="*/ 462456 w 1331118"/>
              <a:gd name="connsiteY0" fmla="*/ 1025 h 1447278"/>
              <a:gd name="connsiteX1" fmla="*/ 162970 w 1331118"/>
              <a:gd name="connsiteY1" fmla="*/ 313189 h 1447278"/>
              <a:gd name="connsiteX2" fmla="*/ 0 w 1331118"/>
              <a:gd name="connsiteY2" fmla="*/ 1235063 h 1447278"/>
              <a:gd name="connsiteX3" fmla="*/ 264017 w 1331118"/>
              <a:gd name="connsiteY3" fmla="*/ 1080124 h 1447278"/>
              <a:gd name="connsiteX4" fmla="*/ 606848 w 1331118"/>
              <a:gd name="connsiteY4" fmla="*/ 1010040 h 1447278"/>
              <a:gd name="connsiteX5" fmla="*/ 922750 w 1331118"/>
              <a:gd name="connsiteY5" fmla="*/ 1069817 h 1447278"/>
              <a:gd name="connsiteX6" fmla="*/ 1277587 w 1331118"/>
              <a:gd name="connsiteY6" fmla="*/ 1310529 h 1447278"/>
              <a:gd name="connsiteX7" fmla="*/ 821869 w 1331118"/>
              <a:gd name="connsiteY7" fmla="*/ 307039 h 1447278"/>
              <a:gd name="connsiteX8" fmla="*/ 462456 w 1331118"/>
              <a:gd name="connsiteY8" fmla="*/ 1025 h 1447278"/>
              <a:gd name="connsiteX0" fmla="*/ 462456 w 1440225"/>
              <a:gd name="connsiteY0" fmla="*/ 1025 h 1513240"/>
              <a:gd name="connsiteX1" fmla="*/ 162970 w 1440225"/>
              <a:gd name="connsiteY1" fmla="*/ 313189 h 1513240"/>
              <a:gd name="connsiteX2" fmla="*/ 0 w 1440225"/>
              <a:gd name="connsiteY2" fmla="*/ 1235063 h 1513240"/>
              <a:gd name="connsiteX3" fmla="*/ 264017 w 1440225"/>
              <a:gd name="connsiteY3" fmla="*/ 1080124 h 1513240"/>
              <a:gd name="connsiteX4" fmla="*/ 606848 w 1440225"/>
              <a:gd name="connsiteY4" fmla="*/ 1010040 h 1513240"/>
              <a:gd name="connsiteX5" fmla="*/ 922750 w 1440225"/>
              <a:gd name="connsiteY5" fmla="*/ 1069817 h 1513240"/>
              <a:gd name="connsiteX6" fmla="*/ 1386694 w 1440225"/>
              <a:gd name="connsiteY6" fmla="*/ 1376491 h 1513240"/>
              <a:gd name="connsiteX7" fmla="*/ 821869 w 1440225"/>
              <a:gd name="connsiteY7" fmla="*/ 307039 h 1513240"/>
              <a:gd name="connsiteX8" fmla="*/ 462456 w 1440225"/>
              <a:gd name="connsiteY8" fmla="*/ 1025 h 1513240"/>
              <a:gd name="connsiteX0" fmla="*/ 462456 w 1403507"/>
              <a:gd name="connsiteY0" fmla="*/ 1025 h 1513240"/>
              <a:gd name="connsiteX1" fmla="*/ 162970 w 1403507"/>
              <a:gd name="connsiteY1" fmla="*/ 313189 h 1513240"/>
              <a:gd name="connsiteX2" fmla="*/ 0 w 1403507"/>
              <a:gd name="connsiteY2" fmla="*/ 1235063 h 1513240"/>
              <a:gd name="connsiteX3" fmla="*/ 264017 w 1403507"/>
              <a:gd name="connsiteY3" fmla="*/ 1080124 h 1513240"/>
              <a:gd name="connsiteX4" fmla="*/ 606848 w 1403507"/>
              <a:gd name="connsiteY4" fmla="*/ 1010040 h 1513240"/>
              <a:gd name="connsiteX5" fmla="*/ 922750 w 1403507"/>
              <a:gd name="connsiteY5" fmla="*/ 1069817 h 1513240"/>
              <a:gd name="connsiteX6" fmla="*/ 1386694 w 1403507"/>
              <a:gd name="connsiteY6" fmla="*/ 1376491 h 1513240"/>
              <a:gd name="connsiteX7" fmla="*/ 821869 w 1403507"/>
              <a:gd name="connsiteY7" fmla="*/ 307039 h 1513240"/>
              <a:gd name="connsiteX8" fmla="*/ 462456 w 1403507"/>
              <a:gd name="connsiteY8" fmla="*/ 1025 h 1513240"/>
              <a:gd name="connsiteX0" fmla="*/ 462456 w 1386694"/>
              <a:gd name="connsiteY0" fmla="*/ 1025 h 1376491"/>
              <a:gd name="connsiteX1" fmla="*/ 162970 w 1386694"/>
              <a:gd name="connsiteY1" fmla="*/ 313189 h 1376491"/>
              <a:gd name="connsiteX2" fmla="*/ 0 w 1386694"/>
              <a:gd name="connsiteY2" fmla="*/ 1235063 h 1376491"/>
              <a:gd name="connsiteX3" fmla="*/ 264017 w 1386694"/>
              <a:gd name="connsiteY3" fmla="*/ 1080124 h 1376491"/>
              <a:gd name="connsiteX4" fmla="*/ 606848 w 1386694"/>
              <a:gd name="connsiteY4" fmla="*/ 1010040 h 1376491"/>
              <a:gd name="connsiteX5" fmla="*/ 922750 w 1386694"/>
              <a:gd name="connsiteY5" fmla="*/ 1069817 h 1376491"/>
              <a:gd name="connsiteX6" fmla="*/ 1386694 w 1386694"/>
              <a:gd name="connsiteY6" fmla="*/ 1376491 h 1376491"/>
              <a:gd name="connsiteX7" fmla="*/ 821869 w 1386694"/>
              <a:gd name="connsiteY7" fmla="*/ 307039 h 1376491"/>
              <a:gd name="connsiteX8" fmla="*/ 462456 w 1386694"/>
              <a:gd name="connsiteY8" fmla="*/ 1025 h 1376491"/>
              <a:gd name="connsiteX0" fmla="*/ 462456 w 1152114"/>
              <a:gd name="connsiteY0" fmla="*/ 1025 h 1240445"/>
              <a:gd name="connsiteX1" fmla="*/ 162970 w 1152114"/>
              <a:gd name="connsiteY1" fmla="*/ 313189 h 1240445"/>
              <a:gd name="connsiteX2" fmla="*/ 0 w 1152114"/>
              <a:gd name="connsiteY2" fmla="*/ 1235063 h 1240445"/>
              <a:gd name="connsiteX3" fmla="*/ 264017 w 1152114"/>
              <a:gd name="connsiteY3" fmla="*/ 1080124 h 1240445"/>
              <a:gd name="connsiteX4" fmla="*/ 606848 w 1152114"/>
              <a:gd name="connsiteY4" fmla="*/ 1010040 h 1240445"/>
              <a:gd name="connsiteX5" fmla="*/ 922750 w 1152114"/>
              <a:gd name="connsiteY5" fmla="*/ 1069817 h 1240445"/>
              <a:gd name="connsiteX6" fmla="*/ 1152114 w 1152114"/>
              <a:gd name="connsiteY6" fmla="*/ 1240445 h 1240445"/>
              <a:gd name="connsiteX7" fmla="*/ 821869 w 1152114"/>
              <a:gd name="connsiteY7" fmla="*/ 307039 h 1240445"/>
              <a:gd name="connsiteX8" fmla="*/ 462456 w 1152114"/>
              <a:gd name="connsiteY8" fmla="*/ 1025 h 1240445"/>
              <a:gd name="connsiteX0" fmla="*/ 462456 w 1152114"/>
              <a:gd name="connsiteY0" fmla="*/ 1025 h 1240445"/>
              <a:gd name="connsiteX1" fmla="*/ 162970 w 1152114"/>
              <a:gd name="connsiteY1" fmla="*/ 313189 h 1240445"/>
              <a:gd name="connsiteX2" fmla="*/ 0 w 1152114"/>
              <a:gd name="connsiteY2" fmla="*/ 1235063 h 1240445"/>
              <a:gd name="connsiteX3" fmla="*/ 264017 w 1152114"/>
              <a:gd name="connsiteY3" fmla="*/ 1080124 h 1240445"/>
              <a:gd name="connsiteX4" fmla="*/ 606848 w 1152114"/>
              <a:gd name="connsiteY4" fmla="*/ 1010040 h 1240445"/>
              <a:gd name="connsiteX5" fmla="*/ 922750 w 1152114"/>
              <a:gd name="connsiteY5" fmla="*/ 1069817 h 1240445"/>
              <a:gd name="connsiteX6" fmla="*/ 1152114 w 1152114"/>
              <a:gd name="connsiteY6" fmla="*/ 1240445 h 1240445"/>
              <a:gd name="connsiteX7" fmla="*/ 821869 w 1152114"/>
              <a:gd name="connsiteY7" fmla="*/ 307039 h 1240445"/>
              <a:gd name="connsiteX8" fmla="*/ 462456 w 1152114"/>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80124 h 1240445"/>
              <a:gd name="connsiteX4" fmla="*/ 606848 w 1108471"/>
              <a:gd name="connsiteY4" fmla="*/ 1010040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80124 h 1240445"/>
              <a:gd name="connsiteX4" fmla="*/ 606848 w 1108471"/>
              <a:gd name="connsiteY4" fmla="*/ 1010040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606848 w 1108471"/>
              <a:gd name="connsiteY4" fmla="*/ 1010040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606848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606848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606848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552295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552295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35063"/>
              <a:gd name="connsiteX1" fmla="*/ 162970 w 1108471"/>
              <a:gd name="connsiteY1" fmla="*/ 313189 h 1235063"/>
              <a:gd name="connsiteX2" fmla="*/ 0 w 1108471"/>
              <a:gd name="connsiteY2" fmla="*/ 1235063 h 1235063"/>
              <a:gd name="connsiteX3" fmla="*/ 264017 w 1108471"/>
              <a:gd name="connsiteY3" fmla="*/ 1030653 h 1235063"/>
              <a:gd name="connsiteX4" fmla="*/ 552295 w 1108471"/>
              <a:gd name="connsiteY4" fmla="*/ 960569 h 1235063"/>
              <a:gd name="connsiteX5" fmla="*/ 922750 w 1108471"/>
              <a:gd name="connsiteY5" fmla="*/ 1069817 h 1235063"/>
              <a:gd name="connsiteX6" fmla="*/ 1108471 w 1108471"/>
              <a:gd name="connsiteY6" fmla="*/ 1174483 h 1235063"/>
              <a:gd name="connsiteX7" fmla="*/ 821869 w 1108471"/>
              <a:gd name="connsiteY7" fmla="*/ 307039 h 1235063"/>
              <a:gd name="connsiteX8" fmla="*/ 462456 w 1108471"/>
              <a:gd name="connsiteY8" fmla="*/ 1025 h 1235063"/>
              <a:gd name="connsiteX0" fmla="*/ 462456 w 1108471"/>
              <a:gd name="connsiteY0" fmla="*/ 1025 h 1235063"/>
              <a:gd name="connsiteX1" fmla="*/ 162970 w 1108471"/>
              <a:gd name="connsiteY1" fmla="*/ 313189 h 1235063"/>
              <a:gd name="connsiteX2" fmla="*/ 0 w 1108471"/>
              <a:gd name="connsiteY2" fmla="*/ 1235063 h 1235063"/>
              <a:gd name="connsiteX3" fmla="*/ 264017 w 1108471"/>
              <a:gd name="connsiteY3" fmla="*/ 1030653 h 1235063"/>
              <a:gd name="connsiteX4" fmla="*/ 552295 w 1108471"/>
              <a:gd name="connsiteY4" fmla="*/ 960569 h 1235063"/>
              <a:gd name="connsiteX5" fmla="*/ 873652 w 1108471"/>
              <a:gd name="connsiteY5" fmla="*/ 1012100 h 1235063"/>
              <a:gd name="connsiteX6" fmla="*/ 1108471 w 1108471"/>
              <a:gd name="connsiteY6" fmla="*/ 1174483 h 1235063"/>
              <a:gd name="connsiteX7" fmla="*/ 821869 w 1108471"/>
              <a:gd name="connsiteY7" fmla="*/ 307039 h 1235063"/>
              <a:gd name="connsiteX8" fmla="*/ 462456 w 1108471"/>
              <a:gd name="connsiteY8" fmla="*/ 1025 h 1235063"/>
              <a:gd name="connsiteX0" fmla="*/ 462456 w 1108471"/>
              <a:gd name="connsiteY0" fmla="*/ 56680 h 1290718"/>
              <a:gd name="connsiteX1" fmla="*/ 359363 w 1108471"/>
              <a:gd name="connsiteY1" fmla="*/ 702776 h 1290718"/>
              <a:gd name="connsiteX2" fmla="*/ 0 w 1108471"/>
              <a:gd name="connsiteY2" fmla="*/ 1290718 h 1290718"/>
              <a:gd name="connsiteX3" fmla="*/ 264017 w 1108471"/>
              <a:gd name="connsiteY3" fmla="*/ 1086308 h 1290718"/>
              <a:gd name="connsiteX4" fmla="*/ 552295 w 1108471"/>
              <a:gd name="connsiteY4" fmla="*/ 1016224 h 1290718"/>
              <a:gd name="connsiteX5" fmla="*/ 873652 w 1108471"/>
              <a:gd name="connsiteY5" fmla="*/ 1067755 h 1290718"/>
              <a:gd name="connsiteX6" fmla="*/ 1108471 w 1108471"/>
              <a:gd name="connsiteY6" fmla="*/ 1230138 h 1290718"/>
              <a:gd name="connsiteX7" fmla="*/ 821869 w 1108471"/>
              <a:gd name="connsiteY7" fmla="*/ 362694 h 1290718"/>
              <a:gd name="connsiteX8" fmla="*/ 462456 w 1108471"/>
              <a:gd name="connsiteY8" fmla="*/ 56680 h 1290718"/>
              <a:gd name="connsiteX0" fmla="*/ 462456 w 1108471"/>
              <a:gd name="connsiteY0" fmla="*/ 5148 h 1239186"/>
              <a:gd name="connsiteX1" fmla="*/ 359363 w 1108471"/>
              <a:gd name="connsiteY1" fmla="*/ 651244 h 1239186"/>
              <a:gd name="connsiteX2" fmla="*/ 0 w 1108471"/>
              <a:gd name="connsiteY2" fmla="*/ 1239186 h 1239186"/>
              <a:gd name="connsiteX3" fmla="*/ 264017 w 1108471"/>
              <a:gd name="connsiteY3" fmla="*/ 1034776 h 1239186"/>
              <a:gd name="connsiteX4" fmla="*/ 552295 w 1108471"/>
              <a:gd name="connsiteY4" fmla="*/ 964692 h 1239186"/>
              <a:gd name="connsiteX5" fmla="*/ 873652 w 1108471"/>
              <a:gd name="connsiteY5" fmla="*/ 1016223 h 1239186"/>
              <a:gd name="connsiteX6" fmla="*/ 1108471 w 1108471"/>
              <a:gd name="connsiteY6" fmla="*/ 1178606 h 1239186"/>
              <a:gd name="connsiteX7" fmla="*/ 622749 w 1108471"/>
              <a:gd name="connsiteY7" fmla="*/ 620358 h 1239186"/>
              <a:gd name="connsiteX8" fmla="*/ 462456 w 1108471"/>
              <a:gd name="connsiteY8" fmla="*/ 5148 h 1239186"/>
              <a:gd name="connsiteX0" fmla="*/ 462456 w 1108471"/>
              <a:gd name="connsiteY0" fmla="*/ 5148 h 1239186"/>
              <a:gd name="connsiteX1" fmla="*/ 359363 w 1108471"/>
              <a:gd name="connsiteY1" fmla="*/ 651244 h 1239186"/>
              <a:gd name="connsiteX2" fmla="*/ 0 w 1108471"/>
              <a:gd name="connsiteY2" fmla="*/ 1239186 h 1239186"/>
              <a:gd name="connsiteX3" fmla="*/ 264017 w 1108471"/>
              <a:gd name="connsiteY3" fmla="*/ 1034776 h 1239186"/>
              <a:gd name="connsiteX4" fmla="*/ 552295 w 1108471"/>
              <a:gd name="connsiteY4" fmla="*/ 964692 h 1239186"/>
              <a:gd name="connsiteX5" fmla="*/ 873652 w 1108471"/>
              <a:gd name="connsiteY5" fmla="*/ 1016223 h 1239186"/>
              <a:gd name="connsiteX6" fmla="*/ 1108471 w 1108471"/>
              <a:gd name="connsiteY6" fmla="*/ 1178606 h 1239186"/>
              <a:gd name="connsiteX7" fmla="*/ 622749 w 1108471"/>
              <a:gd name="connsiteY7" fmla="*/ 620358 h 1239186"/>
              <a:gd name="connsiteX8" fmla="*/ 462456 w 1108471"/>
              <a:gd name="connsiteY8" fmla="*/ 5148 h 1239186"/>
              <a:gd name="connsiteX0" fmla="*/ 462456 w 1108471"/>
              <a:gd name="connsiteY0" fmla="*/ 11342 h 1245380"/>
              <a:gd name="connsiteX1" fmla="*/ 359363 w 1108471"/>
              <a:gd name="connsiteY1" fmla="*/ 657438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22749 w 1108471"/>
              <a:gd name="connsiteY7" fmla="*/ 626552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22749 w 1108471"/>
              <a:gd name="connsiteY7" fmla="*/ 626552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22749 w 1108471"/>
              <a:gd name="connsiteY7" fmla="*/ 626552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22749 w 1108471"/>
              <a:gd name="connsiteY7" fmla="*/ 626552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587289 w 1108471"/>
              <a:gd name="connsiteY7" fmla="*/ 412177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587289 w 1108471"/>
              <a:gd name="connsiteY7" fmla="*/ 412177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587289 w 1108471"/>
              <a:gd name="connsiteY7" fmla="*/ 412177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50025 w 1108471"/>
              <a:gd name="connsiteY7" fmla="*/ 412178 h 1245380"/>
              <a:gd name="connsiteX8" fmla="*/ 462456 w 1108471"/>
              <a:gd name="connsiteY8" fmla="*/ 11342 h 1245380"/>
              <a:gd name="connsiteX0" fmla="*/ 495188 w 1108471"/>
              <a:gd name="connsiteY0" fmla="*/ 11342 h 1500982"/>
              <a:gd name="connsiteX1" fmla="*/ 359363 w 1108471"/>
              <a:gd name="connsiteY1" fmla="*/ 752258 h 1500982"/>
              <a:gd name="connsiteX2" fmla="*/ 0 w 1108471"/>
              <a:gd name="connsiteY2" fmla="*/ 1500982 h 1500982"/>
              <a:gd name="connsiteX3" fmla="*/ 264017 w 1108471"/>
              <a:gd name="connsiteY3" fmla="*/ 1296572 h 1500982"/>
              <a:gd name="connsiteX4" fmla="*/ 552295 w 1108471"/>
              <a:gd name="connsiteY4" fmla="*/ 1226488 h 1500982"/>
              <a:gd name="connsiteX5" fmla="*/ 873652 w 1108471"/>
              <a:gd name="connsiteY5" fmla="*/ 1278019 h 1500982"/>
              <a:gd name="connsiteX6" fmla="*/ 1108471 w 1108471"/>
              <a:gd name="connsiteY6" fmla="*/ 1440402 h 1500982"/>
              <a:gd name="connsiteX7" fmla="*/ 650025 w 1108471"/>
              <a:gd name="connsiteY7" fmla="*/ 667780 h 1500982"/>
              <a:gd name="connsiteX8" fmla="*/ 495188 w 1108471"/>
              <a:gd name="connsiteY8" fmla="*/ 11342 h 1500982"/>
              <a:gd name="connsiteX0" fmla="*/ 495188 w 1108471"/>
              <a:gd name="connsiteY0" fmla="*/ 11342 h 1500982"/>
              <a:gd name="connsiteX1" fmla="*/ 435738 w 1108471"/>
              <a:gd name="connsiteY1" fmla="*/ 694542 h 1500982"/>
              <a:gd name="connsiteX2" fmla="*/ 0 w 1108471"/>
              <a:gd name="connsiteY2" fmla="*/ 1500982 h 1500982"/>
              <a:gd name="connsiteX3" fmla="*/ 264017 w 1108471"/>
              <a:gd name="connsiteY3" fmla="*/ 1296572 h 1500982"/>
              <a:gd name="connsiteX4" fmla="*/ 552295 w 1108471"/>
              <a:gd name="connsiteY4" fmla="*/ 1226488 h 1500982"/>
              <a:gd name="connsiteX5" fmla="*/ 873652 w 1108471"/>
              <a:gd name="connsiteY5" fmla="*/ 1278019 h 1500982"/>
              <a:gd name="connsiteX6" fmla="*/ 1108471 w 1108471"/>
              <a:gd name="connsiteY6" fmla="*/ 1440402 h 1500982"/>
              <a:gd name="connsiteX7" fmla="*/ 650025 w 1108471"/>
              <a:gd name="connsiteY7" fmla="*/ 667780 h 1500982"/>
              <a:gd name="connsiteX8" fmla="*/ 495188 w 1108471"/>
              <a:gd name="connsiteY8" fmla="*/ 11342 h 1500982"/>
              <a:gd name="connsiteX0" fmla="*/ 495188 w 1108471"/>
              <a:gd name="connsiteY0" fmla="*/ 11342 h 1500982"/>
              <a:gd name="connsiteX1" fmla="*/ 435738 w 1108471"/>
              <a:gd name="connsiteY1" fmla="*/ 694542 h 1500982"/>
              <a:gd name="connsiteX2" fmla="*/ 0 w 1108471"/>
              <a:gd name="connsiteY2" fmla="*/ 1500982 h 1500982"/>
              <a:gd name="connsiteX3" fmla="*/ 264017 w 1108471"/>
              <a:gd name="connsiteY3" fmla="*/ 1296572 h 1500982"/>
              <a:gd name="connsiteX4" fmla="*/ 552295 w 1108471"/>
              <a:gd name="connsiteY4" fmla="*/ 1226488 h 1500982"/>
              <a:gd name="connsiteX5" fmla="*/ 873652 w 1108471"/>
              <a:gd name="connsiteY5" fmla="*/ 1278019 h 1500982"/>
              <a:gd name="connsiteX6" fmla="*/ 1108471 w 1108471"/>
              <a:gd name="connsiteY6" fmla="*/ 1440402 h 1500982"/>
              <a:gd name="connsiteX7" fmla="*/ 650025 w 1108471"/>
              <a:gd name="connsiteY7" fmla="*/ 667780 h 1500982"/>
              <a:gd name="connsiteX8" fmla="*/ 495188 w 1108471"/>
              <a:gd name="connsiteY8" fmla="*/ 11342 h 1500982"/>
              <a:gd name="connsiteX0" fmla="*/ 557925 w 1108471"/>
              <a:gd name="connsiteY0" fmla="*/ 11342 h 1500982"/>
              <a:gd name="connsiteX1" fmla="*/ 435738 w 1108471"/>
              <a:gd name="connsiteY1" fmla="*/ 694542 h 1500982"/>
              <a:gd name="connsiteX2" fmla="*/ 0 w 1108471"/>
              <a:gd name="connsiteY2" fmla="*/ 1500982 h 1500982"/>
              <a:gd name="connsiteX3" fmla="*/ 264017 w 1108471"/>
              <a:gd name="connsiteY3" fmla="*/ 1296572 h 1500982"/>
              <a:gd name="connsiteX4" fmla="*/ 552295 w 1108471"/>
              <a:gd name="connsiteY4" fmla="*/ 1226488 h 1500982"/>
              <a:gd name="connsiteX5" fmla="*/ 873652 w 1108471"/>
              <a:gd name="connsiteY5" fmla="*/ 1278019 h 1500982"/>
              <a:gd name="connsiteX6" fmla="*/ 1108471 w 1108471"/>
              <a:gd name="connsiteY6" fmla="*/ 1440402 h 1500982"/>
              <a:gd name="connsiteX7" fmla="*/ 650025 w 1108471"/>
              <a:gd name="connsiteY7" fmla="*/ 667780 h 1500982"/>
              <a:gd name="connsiteX8" fmla="*/ 557925 w 1108471"/>
              <a:gd name="connsiteY8" fmla="*/ 11342 h 1500982"/>
              <a:gd name="connsiteX0" fmla="*/ 557925 w 1108471"/>
              <a:gd name="connsiteY0" fmla="*/ 64347 h 1553987"/>
              <a:gd name="connsiteX1" fmla="*/ 435738 w 1108471"/>
              <a:gd name="connsiteY1" fmla="*/ 747547 h 1553987"/>
              <a:gd name="connsiteX2" fmla="*/ 0 w 1108471"/>
              <a:gd name="connsiteY2" fmla="*/ 1553987 h 1553987"/>
              <a:gd name="connsiteX3" fmla="*/ 264017 w 1108471"/>
              <a:gd name="connsiteY3" fmla="*/ 1349577 h 1553987"/>
              <a:gd name="connsiteX4" fmla="*/ 552295 w 1108471"/>
              <a:gd name="connsiteY4" fmla="*/ 1279493 h 1553987"/>
              <a:gd name="connsiteX5" fmla="*/ 873652 w 1108471"/>
              <a:gd name="connsiteY5" fmla="*/ 1331024 h 1553987"/>
              <a:gd name="connsiteX6" fmla="*/ 1108471 w 1108471"/>
              <a:gd name="connsiteY6" fmla="*/ 1493407 h 1553987"/>
              <a:gd name="connsiteX7" fmla="*/ 650025 w 1108471"/>
              <a:gd name="connsiteY7" fmla="*/ 720785 h 1553987"/>
              <a:gd name="connsiteX8" fmla="*/ 557925 w 1108471"/>
              <a:gd name="connsiteY8" fmla="*/ 64347 h 1553987"/>
              <a:gd name="connsiteX0" fmla="*/ 557925 w 1108471"/>
              <a:gd name="connsiteY0" fmla="*/ 64347 h 1553987"/>
              <a:gd name="connsiteX1" fmla="*/ 435738 w 1108471"/>
              <a:gd name="connsiteY1" fmla="*/ 747547 h 1553987"/>
              <a:gd name="connsiteX2" fmla="*/ 0 w 1108471"/>
              <a:gd name="connsiteY2" fmla="*/ 1553987 h 1553987"/>
              <a:gd name="connsiteX3" fmla="*/ 264017 w 1108471"/>
              <a:gd name="connsiteY3" fmla="*/ 1349577 h 1553987"/>
              <a:gd name="connsiteX4" fmla="*/ 552295 w 1108471"/>
              <a:gd name="connsiteY4" fmla="*/ 1279493 h 1553987"/>
              <a:gd name="connsiteX5" fmla="*/ 873652 w 1108471"/>
              <a:gd name="connsiteY5" fmla="*/ 1331024 h 1553987"/>
              <a:gd name="connsiteX6" fmla="*/ 1108471 w 1108471"/>
              <a:gd name="connsiteY6" fmla="*/ 1493407 h 1553987"/>
              <a:gd name="connsiteX7" fmla="*/ 650025 w 1108471"/>
              <a:gd name="connsiteY7" fmla="*/ 720785 h 1553987"/>
              <a:gd name="connsiteX8" fmla="*/ 557925 w 1108471"/>
              <a:gd name="connsiteY8" fmla="*/ 64347 h 1553987"/>
              <a:gd name="connsiteX0" fmla="*/ 557925 w 1108471"/>
              <a:gd name="connsiteY0" fmla="*/ 22816 h 1512456"/>
              <a:gd name="connsiteX1" fmla="*/ 435738 w 1108471"/>
              <a:gd name="connsiteY1" fmla="*/ 706016 h 1512456"/>
              <a:gd name="connsiteX2" fmla="*/ 0 w 1108471"/>
              <a:gd name="connsiteY2" fmla="*/ 1512456 h 1512456"/>
              <a:gd name="connsiteX3" fmla="*/ 264017 w 1108471"/>
              <a:gd name="connsiteY3" fmla="*/ 1308046 h 1512456"/>
              <a:gd name="connsiteX4" fmla="*/ 552295 w 1108471"/>
              <a:gd name="connsiteY4" fmla="*/ 1237962 h 1512456"/>
              <a:gd name="connsiteX5" fmla="*/ 873652 w 1108471"/>
              <a:gd name="connsiteY5" fmla="*/ 1289493 h 1512456"/>
              <a:gd name="connsiteX6" fmla="*/ 1108471 w 1108471"/>
              <a:gd name="connsiteY6" fmla="*/ 1451876 h 1512456"/>
              <a:gd name="connsiteX7" fmla="*/ 650025 w 1108471"/>
              <a:gd name="connsiteY7" fmla="*/ 679254 h 1512456"/>
              <a:gd name="connsiteX8" fmla="*/ 557925 w 1108471"/>
              <a:gd name="connsiteY8" fmla="*/ 22816 h 1512456"/>
              <a:gd name="connsiteX0" fmla="*/ 557925 w 1108471"/>
              <a:gd name="connsiteY0" fmla="*/ 11341 h 1500981"/>
              <a:gd name="connsiteX1" fmla="*/ 435738 w 1108471"/>
              <a:gd name="connsiteY1" fmla="*/ 694541 h 1500981"/>
              <a:gd name="connsiteX2" fmla="*/ 0 w 1108471"/>
              <a:gd name="connsiteY2" fmla="*/ 1500981 h 1500981"/>
              <a:gd name="connsiteX3" fmla="*/ 264017 w 1108471"/>
              <a:gd name="connsiteY3" fmla="*/ 1296571 h 1500981"/>
              <a:gd name="connsiteX4" fmla="*/ 552295 w 1108471"/>
              <a:gd name="connsiteY4" fmla="*/ 1226487 h 1500981"/>
              <a:gd name="connsiteX5" fmla="*/ 873652 w 1108471"/>
              <a:gd name="connsiteY5" fmla="*/ 1278018 h 1500981"/>
              <a:gd name="connsiteX6" fmla="*/ 1108471 w 1108471"/>
              <a:gd name="connsiteY6" fmla="*/ 1440401 h 1500981"/>
              <a:gd name="connsiteX7" fmla="*/ 650025 w 1108471"/>
              <a:gd name="connsiteY7" fmla="*/ 667779 h 1500981"/>
              <a:gd name="connsiteX8" fmla="*/ 557925 w 1108471"/>
              <a:gd name="connsiteY8" fmla="*/ 11341 h 1500981"/>
              <a:gd name="connsiteX0" fmla="*/ 557925 w 1108471"/>
              <a:gd name="connsiteY0" fmla="*/ 11341 h 1659996"/>
              <a:gd name="connsiteX1" fmla="*/ 435738 w 1108471"/>
              <a:gd name="connsiteY1" fmla="*/ 853556 h 1659996"/>
              <a:gd name="connsiteX2" fmla="*/ 0 w 1108471"/>
              <a:gd name="connsiteY2" fmla="*/ 1659996 h 1659996"/>
              <a:gd name="connsiteX3" fmla="*/ 264017 w 1108471"/>
              <a:gd name="connsiteY3" fmla="*/ 1455586 h 1659996"/>
              <a:gd name="connsiteX4" fmla="*/ 552295 w 1108471"/>
              <a:gd name="connsiteY4" fmla="*/ 1385502 h 1659996"/>
              <a:gd name="connsiteX5" fmla="*/ 873652 w 1108471"/>
              <a:gd name="connsiteY5" fmla="*/ 1437033 h 1659996"/>
              <a:gd name="connsiteX6" fmla="*/ 1108471 w 1108471"/>
              <a:gd name="connsiteY6" fmla="*/ 1599416 h 1659996"/>
              <a:gd name="connsiteX7" fmla="*/ 650025 w 1108471"/>
              <a:gd name="connsiteY7" fmla="*/ 826794 h 1659996"/>
              <a:gd name="connsiteX8" fmla="*/ 557925 w 1108471"/>
              <a:gd name="connsiteY8" fmla="*/ 11341 h 165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471" h="1659996">
                <a:moveTo>
                  <a:pt x="557925" y="11341"/>
                </a:moveTo>
                <a:cubicBezTo>
                  <a:pt x="190604" y="0"/>
                  <a:pt x="377174" y="652512"/>
                  <a:pt x="435738" y="853556"/>
                </a:cubicBezTo>
                <a:cubicBezTo>
                  <a:pt x="546066" y="1269596"/>
                  <a:pt x="64084" y="1341846"/>
                  <a:pt x="0" y="1659996"/>
                </a:cubicBezTo>
                <a:cubicBezTo>
                  <a:pt x="80941" y="1542523"/>
                  <a:pt x="171968" y="1501335"/>
                  <a:pt x="264017" y="1455586"/>
                </a:cubicBezTo>
                <a:cubicBezTo>
                  <a:pt x="356066" y="1409837"/>
                  <a:pt x="381134" y="1407833"/>
                  <a:pt x="552295" y="1385502"/>
                </a:cubicBezTo>
                <a:cubicBezTo>
                  <a:pt x="663447" y="1396152"/>
                  <a:pt x="783229" y="1391074"/>
                  <a:pt x="873652" y="1437033"/>
                </a:cubicBezTo>
                <a:cubicBezTo>
                  <a:pt x="996807" y="1487114"/>
                  <a:pt x="1040726" y="1505299"/>
                  <a:pt x="1108471" y="1599416"/>
                </a:cubicBezTo>
                <a:cubicBezTo>
                  <a:pt x="971065" y="1311104"/>
                  <a:pt x="580431" y="1347382"/>
                  <a:pt x="650025" y="826794"/>
                </a:cubicBezTo>
                <a:cubicBezTo>
                  <a:pt x="698632" y="570780"/>
                  <a:pt x="892515" y="32696"/>
                  <a:pt x="557925" y="11341"/>
                </a:cubicBezTo>
                <a:close/>
              </a:path>
            </a:pathLst>
          </a:custGeom>
          <a:solidFill>
            <a:srgbClr val="FF0000">
              <a:alpha val="50000"/>
            </a:srgb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6" name="Freeform 25"/>
          <p:cNvSpPr/>
          <p:nvPr/>
        </p:nvSpPr>
        <p:spPr bwMode="auto">
          <a:xfrm>
            <a:off x="3755568" y="5689596"/>
            <a:ext cx="2057400" cy="722086"/>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819760"/>
              <a:gd name="connsiteX1" fmla="*/ 1283 w 660182"/>
              <a:gd name="connsiteY1" fmla="*/ 313189 h 819760"/>
              <a:gd name="connsiteX2" fmla="*/ 243371 w 660182"/>
              <a:gd name="connsiteY2" fmla="*/ 666142 h 819760"/>
              <a:gd name="connsiteX3" fmla="*/ 376969 w 660182"/>
              <a:gd name="connsiteY3" fmla="*/ 707022 h 819760"/>
              <a:gd name="connsiteX4" fmla="*/ 502174 w 660182"/>
              <a:gd name="connsiteY4" fmla="*/ 681831 h 819760"/>
              <a:gd name="connsiteX5" fmla="*/ 660182 w 660182"/>
              <a:gd name="connsiteY5" fmla="*/ 307039 h 819760"/>
              <a:gd name="connsiteX6" fmla="*/ 300769 w 660182"/>
              <a:gd name="connsiteY6" fmla="*/ 1025 h 819760"/>
              <a:gd name="connsiteX0" fmla="*/ 300769 w 660182"/>
              <a:gd name="connsiteY0" fmla="*/ 1025 h 819760"/>
              <a:gd name="connsiteX1" fmla="*/ 1283 w 660182"/>
              <a:gd name="connsiteY1" fmla="*/ 313189 h 819760"/>
              <a:gd name="connsiteX2" fmla="*/ 173510 w 660182"/>
              <a:gd name="connsiteY2" fmla="*/ 474287 h 819760"/>
              <a:gd name="connsiteX3" fmla="*/ 376969 w 660182"/>
              <a:gd name="connsiteY3" fmla="*/ 707022 h 819760"/>
              <a:gd name="connsiteX4" fmla="*/ 502174 w 660182"/>
              <a:gd name="connsiteY4" fmla="*/ 681831 h 819760"/>
              <a:gd name="connsiteX5" fmla="*/ 660182 w 660182"/>
              <a:gd name="connsiteY5" fmla="*/ 307039 h 819760"/>
              <a:gd name="connsiteX6" fmla="*/ 300769 w 660182"/>
              <a:gd name="connsiteY6" fmla="*/ 1025 h 819760"/>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707022">
                <a:moveTo>
                  <a:pt x="300769" y="1025"/>
                </a:moveTo>
                <a:cubicBezTo>
                  <a:pt x="190953" y="2050"/>
                  <a:pt x="0" y="95654"/>
                  <a:pt x="1283" y="313189"/>
                </a:cubicBezTo>
                <a:cubicBezTo>
                  <a:pt x="13415" y="502485"/>
                  <a:pt x="117841" y="436173"/>
                  <a:pt x="173510" y="474287"/>
                </a:cubicBezTo>
                <a:cubicBezTo>
                  <a:pt x="222522" y="495466"/>
                  <a:pt x="292741" y="550090"/>
                  <a:pt x="376969" y="707022"/>
                </a:cubicBezTo>
                <a:cubicBezTo>
                  <a:pt x="446075" y="571406"/>
                  <a:pt x="457972" y="521320"/>
                  <a:pt x="502174" y="479318"/>
                </a:cubicBezTo>
                <a:cubicBezTo>
                  <a:pt x="548719" y="411617"/>
                  <a:pt x="650597" y="497818"/>
                  <a:pt x="660182" y="307039"/>
                </a:cubicBezTo>
                <a:cubicBezTo>
                  <a:pt x="646052" y="30411"/>
                  <a:pt x="410585" y="0"/>
                  <a:pt x="300769" y="1025"/>
                </a:cubicBezTo>
                <a:close/>
              </a:path>
            </a:pathLst>
          </a:custGeom>
          <a:solidFill>
            <a:srgbClr val="FF0000">
              <a:alpha val="25000"/>
            </a:srgb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40" name="TextBox 39"/>
          <p:cNvSpPr txBox="1"/>
          <p:nvPr/>
        </p:nvSpPr>
        <p:spPr>
          <a:xfrm>
            <a:off x="4176485" y="4078460"/>
            <a:ext cx="1143000" cy="830997"/>
          </a:xfrm>
          <a:prstGeom prst="rect">
            <a:avLst/>
          </a:prstGeom>
          <a:noFill/>
        </p:spPr>
        <p:txBody>
          <a:bodyPr wrap="square" rtlCol="0">
            <a:spAutoFit/>
          </a:bodyPr>
          <a:lstStyle/>
          <a:p>
            <a:r>
              <a:rPr lang="en-US" sz="2400" dirty="0" smtClean="0"/>
              <a:t>60% SiO</a:t>
            </a:r>
            <a:r>
              <a:rPr lang="en-US" sz="2400" baseline="-25000" dirty="0" smtClean="0"/>
              <a:t>2</a:t>
            </a:r>
            <a:endParaRPr lang="en-US" sz="2400" baseline="-25000" dirty="0"/>
          </a:p>
        </p:txBody>
      </p:sp>
      <p:sp>
        <p:nvSpPr>
          <p:cNvPr id="27" name="TextBox 26"/>
          <p:cNvSpPr txBox="1"/>
          <p:nvPr/>
        </p:nvSpPr>
        <p:spPr>
          <a:xfrm>
            <a:off x="2601690" y="4688063"/>
            <a:ext cx="1357085" cy="830997"/>
          </a:xfrm>
          <a:prstGeom prst="rect">
            <a:avLst/>
          </a:prstGeom>
          <a:noFill/>
        </p:spPr>
        <p:txBody>
          <a:bodyPr wrap="square" rtlCol="0">
            <a:spAutoFit/>
          </a:bodyPr>
          <a:lstStyle/>
          <a:p>
            <a:r>
              <a:rPr lang="en-US" sz="2400" dirty="0" smtClean="0"/>
              <a:t>Partial melting</a:t>
            </a:r>
            <a:endParaRPr lang="en-US" sz="2400" baseline="-25000" dirty="0"/>
          </a:p>
        </p:txBody>
      </p:sp>
      <p:cxnSp>
        <p:nvCxnSpPr>
          <p:cNvPr id="35" name="Straight Arrow Connector 34"/>
          <p:cNvCxnSpPr/>
          <p:nvPr/>
        </p:nvCxnSpPr>
        <p:spPr bwMode="auto">
          <a:xfrm>
            <a:off x="3820886" y="5116286"/>
            <a:ext cx="903514" cy="381000"/>
          </a:xfrm>
          <a:prstGeom prst="straightConnector1">
            <a:avLst/>
          </a:prstGeom>
          <a:solidFill>
            <a:schemeClr val="accent1"/>
          </a:solidFill>
          <a:ln w="38100" cap="flat" cmpd="sng" algn="ctr">
            <a:solidFill>
              <a:schemeClr val="bg1"/>
            </a:solidFill>
            <a:prstDash val="solid"/>
            <a:round/>
            <a:headEnd type="none"/>
            <a:tailEnd type="arrow"/>
          </a:ln>
          <a:effectLst/>
        </p:spPr>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Freeform 2"/>
          <p:cNvSpPr/>
          <p:nvPr/>
        </p:nvSpPr>
        <p:spPr bwMode="auto">
          <a:xfrm>
            <a:off x="-615043" y="1046117"/>
            <a:ext cx="10374086" cy="2116183"/>
          </a:xfrm>
          <a:custGeom>
            <a:avLst/>
            <a:gdLst>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025071 w 12103100"/>
              <a:gd name="connsiteY0" fmla="*/ 611414 h 4878614"/>
              <a:gd name="connsiteX1" fmla="*/ 6086928 w 12103100"/>
              <a:gd name="connsiteY1" fmla="*/ 556985 h 4878614"/>
              <a:gd name="connsiteX2" fmla="*/ 10419442 w 12103100"/>
              <a:gd name="connsiteY2" fmla="*/ 589642 h 4878614"/>
              <a:gd name="connsiteX3" fmla="*/ 10833100 w 12103100"/>
              <a:gd name="connsiteY3" fmla="*/ 4007757 h 4878614"/>
              <a:gd name="connsiteX4" fmla="*/ 10430328 w 12103100"/>
              <a:gd name="connsiteY4" fmla="*/ 4323442 h 4878614"/>
              <a:gd name="connsiteX5" fmla="*/ 5803900 w 12103100"/>
              <a:gd name="connsiteY5" fmla="*/ 4530271 h 4878614"/>
              <a:gd name="connsiteX6" fmla="*/ 796471 w 12103100"/>
              <a:gd name="connsiteY6" fmla="*/ 4225471 h 4878614"/>
              <a:gd name="connsiteX7" fmla="*/ 1025071 w 12103100"/>
              <a:gd name="connsiteY7"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159671"/>
              <a:gd name="connsiteY0" fmla="*/ 662215 h 4929415"/>
              <a:gd name="connsiteX1" fmla="*/ 6086928 w 11159671"/>
              <a:gd name="connsiteY1" fmla="*/ 607786 h 4929415"/>
              <a:gd name="connsiteX2" fmla="*/ 10419442 w 11159671"/>
              <a:gd name="connsiteY2" fmla="*/ 640443 h 4929415"/>
              <a:gd name="connsiteX3" fmla="*/ 10528300 w 11159671"/>
              <a:gd name="connsiteY3" fmla="*/ 4450444 h 4929415"/>
              <a:gd name="connsiteX4" fmla="*/ 5803900 w 11159671"/>
              <a:gd name="connsiteY4" fmla="*/ 4581072 h 4929415"/>
              <a:gd name="connsiteX5" fmla="*/ 796471 w 11159671"/>
              <a:gd name="connsiteY5" fmla="*/ 4276272 h 4929415"/>
              <a:gd name="connsiteX6" fmla="*/ 1025071 w 11159671"/>
              <a:gd name="connsiteY6" fmla="*/ 662215 h 4929415"/>
              <a:gd name="connsiteX0" fmla="*/ 1025071 w 11159671"/>
              <a:gd name="connsiteY0" fmla="*/ 611414 h 4878614"/>
              <a:gd name="connsiteX1" fmla="*/ 6086928 w 11159671"/>
              <a:gd name="connsiteY1" fmla="*/ 556985 h 4878614"/>
              <a:gd name="connsiteX2" fmla="*/ 10419442 w 11159671"/>
              <a:gd name="connsiteY2" fmla="*/ 589642 h 4878614"/>
              <a:gd name="connsiteX3" fmla="*/ 10528300 w 11159671"/>
              <a:gd name="connsiteY3" fmla="*/ 4399643 h 4878614"/>
              <a:gd name="connsiteX4" fmla="*/ 5803900 w 11159671"/>
              <a:gd name="connsiteY4" fmla="*/ 4530271 h 4878614"/>
              <a:gd name="connsiteX5" fmla="*/ 796471 w 11159671"/>
              <a:gd name="connsiteY5" fmla="*/ 4225471 h 4878614"/>
              <a:gd name="connsiteX6" fmla="*/ 1025071 w 11159671"/>
              <a:gd name="connsiteY6" fmla="*/ 611414 h 4878614"/>
              <a:gd name="connsiteX0" fmla="*/ 1025071 w 10528300"/>
              <a:gd name="connsiteY0" fmla="*/ 611414 h 4878614"/>
              <a:gd name="connsiteX1" fmla="*/ 6086928 w 10528300"/>
              <a:gd name="connsiteY1" fmla="*/ 556985 h 4878614"/>
              <a:gd name="connsiteX2" fmla="*/ 10419442 w 10528300"/>
              <a:gd name="connsiteY2" fmla="*/ 589642 h 4878614"/>
              <a:gd name="connsiteX3" fmla="*/ 10528300 w 10528300"/>
              <a:gd name="connsiteY3" fmla="*/ 4399643 h 4878614"/>
              <a:gd name="connsiteX4" fmla="*/ 5803900 w 10528300"/>
              <a:gd name="connsiteY4" fmla="*/ 4530271 h 4878614"/>
              <a:gd name="connsiteX5" fmla="*/ 796471 w 10528300"/>
              <a:gd name="connsiteY5" fmla="*/ 4225471 h 4878614"/>
              <a:gd name="connsiteX6" fmla="*/ 1025071 w 105283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54429 h 4321629"/>
              <a:gd name="connsiteX1" fmla="*/ 6086928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1025071 w 10604500"/>
              <a:gd name="connsiteY0" fmla="*/ 54429 h 4321629"/>
              <a:gd name="connsiteX1" fmla="*/ 5727699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228600 w 9808029"/>
              <a:gd name="connsiteY0" fmla="*/ 54429 h 4321629"/>
              <a:gd name="connsiteX1" fmla="*/ 4931228 w 9808029"/>
              <a:gd name="connsiteY1" fmla="*/ 0 h 4321629"/>
              <a:gd name="connsiteX2" fmla="*/ 9753600 w 9808029"/>
              <a:gd name="connsiteY2" fmla="*/ 32657 h 4321629"/>
              <a:gd name="connsiteX3" fmla="*/ 9731829 w 9808029"/>
              <a:gd name="connsiteY3" fmla="*/ 3842658 h 4321629"/>
              <a:gd name="connsiteX4" fmla="*/ 5007429 w 9808029"/>
              <a:gd name="connsiteY4" fmla="*/ 3973286 h 4321629"/>
              <a:gd name="connsiteX5" fmla="*/ 0 w 9808029"/>
              <a:gd name="connsiteY5" fmla="*/ 3668486 h 4321629"/>
              <a:gd name="connsiteX6" fmla="*/ 228600 w 9808029"/>
              <a:gd name="connsiteY6" fmla="*/ 54429 h 4321629"/>
              <a:gd name="connsiteX0" fmla="*/ 228600 w 9808029"/>
              <a:gd name="connsiteY0" fmla="*/ 54429 h 4053115"/>
              <a:gd name="connsiteX1" fmla="*/ 4931228 w 9808029"/>
              <a:gd name="connsiteY1" fmla="*/ 0 h 4053115"/>
              <a:gd name="connsiteX2" fmla="*/ 9753600 w 9808029"/>
              <a:gd name="connsiteY2" fmla="*/ 32657 h 4053115"/>
              <a:gd name="connsiteX3" fmla="*/ 9731829 w 9808029"/>
              <a:gd name="connsiteY3" fmla="*/ 3842658 h 4053115"/>
              <a:gd name="connsiteX4" fmla="*/ 5007429 w 9808029"/>
              <a:gd name="connsiteY4" fmla="*/ 3973286 h 4053115"/>
              <a:gd name="connsiteX5" fmla="*/ 0 w 9808029"/>
              <a:gd name="connsiteY5" fmla="*/ 3668486 h 4053115"/>
              <a:gd name="connsiteX6" fmla="*/ 228600 w 9808029"/>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973286 h 4053115"/>
              <a:gd name="connsiteX5" fmla="*/ 21771 w 9622972"/>
              <a:gd name="connsiteY5" fmla="*/ 3668486 h 4053115"/>
              <a:gd name="connsiteX6" fmla="*/ 43543 w 9622972"/>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124200 h 4053115"/>
              <a:gd name="connsiteX5" fmla="*/ 21771 w 9622972"/>
              <a:gd name="connsiteY5" fmla="*/ 3668486 h 4053115"/>
              <a:gd name="connsiteX6" fmla="*/ 43543 w 9622972"/>
              <a:gd name="connsiteY6" fmla="*/ 54429 h 4053115"/>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312886"/>
              <a:gd name="connsiteX1" fmla="*/ 4746171 w 9622972"/>
              <a:gd name="connsiteY1" fmla="*/ 0 h 3312886"/>
              <a:gd name="connsiteX2" fmla="*/ 9568543 w 9622972"/>
              <a:gd name="connsiteY2" fmla="*/ 32657 h 3312886"/>
              <a:gd name="connsiteX3" fmla="*/ 9546772 w 9622972"/>
              <a:gd name="connsiteY3" fmla="*/ 3254829 h 3312886"/>
              <a:gd name="connsiteX4" fmla="*/ 4822372 w 9622972"/>
              <a:gd name="connsiteY4" fmla="*/ 3124200 h 3312886"/>
              <a:gd name="connsiteX5" fmla="*/ 21771 w 9622972"/>
              <a:gd name="connsiteY5" fmla="*/ 3200400 h 3312886"/>
              <a:gd name="connsiteX6" fmla="*/ 43543 w 9622972"/>
              <a:gd name="connsiteY6" fmla="*/ 54429 h 3312886"/>
              <a:gd name="connsiteX0" fmla="*/ 43543 w 9622972"/>
              <a:gd name="connsiteY0" fmla="*/ 204043 h 3462500"/>
              <a:gd name="connsiteX1" fmla="*/ 4746171 w 9622972"/>
              <a:gd name="connsiteY1" fmla="*/ 0 h 3462500"/>
              <a:gd name="connsiteX2" fmla="*/ 9568543 w 9622972"/>
              <a:gd name="connsiteY2" fmla="*/ 182271 h 3462500"/>
              <a:gd name="connsiteX3" fmla="*/ 9546772 w 9622972"/>
              <a:gd name="connsiteY3" fmla="*/ 3404443 h 3462500"/>
              <a:gd name="connsiteX4" fmla="*/ 4822372 w 9622972"/>
              <a:gd name="connsiteY4" fmla="*/ 3273814 h 3462500"/>
              <a:gd name="connsiteX5" fmla="*/ 21771 w 9622972"/>
              <a:gd name="connsiteY5" fmla="*/ 3350014 h 3462500"/>
              <a:gd name="connsiteX6" fmla="*/ 43543 w 9622972"/>
              <a:gd name="connsiteY6" fmla="*/ 204043 h 34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2972" h="3462500">
                <a:moveTo>
                  <a:pt x="43543" y="204043"/>
                </a:moveTo>
                <a:lnTo>
                  <a:pt x="4746171" y="0"/>
                </a:lnTo>
                <a:lnTo>
                  <a:pt x="9568543" y="182271"/>
                </a:lnTo>
                <a:cubicBezTo>
                  <a:pt x="9622972" y="898914"/>
                  <a:pt x="9544958" y="2782143"/>
                  <a:pt x="9546772" y="3404443"/>
                </a:cubicBezTo>
                <a:cubicBezTo>
                  <a:pt x="8026401" y="3462500"/>
                  <a:pt x="6409872" y="3282885"/>
                  <a:pt x="4822372" y="3273814"/>
                </a:cubicBezTo>
                <a:cubicBezTo>
                  <a:pt x="3234872" y="3264743"/>
                  <a:pt x="1079499" y="3360900"/>
                  <a:pt x="21771" y="3350014"/>
                </a:cubicBezTo>
                <a:cubicBezTo>
                  <a:pt x="30843" y="2500928"/>
                  <a:pt x="0" y="1152914"/>
                  <a:pt x="43543" y="204043"/>
                </a:cubicBezTo>
                <a:close/>
              </a:path>
            </a:pathLst>
          </a:custGeom>
          <a:blipFill>
            <a:blip r:embed="rId3"/>
            <a:tile tx="0" ty="0" sx="100000" sy="100000" flip="none" algn="tl"/>
          </a:blip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4" name="Freeform 3"/>
          <p:cNvSpPr/>
          <p:nvPr/>
        </p:nvSpPr>
        <p:spPr bwMode="auto">
          <a:xfrm>
            <a:off x="-239486" y="1048645"/>
            <a:ext cx="9622972" cy="6172212"/>
          </a:xfrm>
          <a:custGeom>
            <a:avLst/>
            <a:gdLst>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025071 w 12103100"/>
              <a:gd name="connsiteY0" fmla="*/ 611414 h 4878614"/>
              <a:gd name="connsiteX1" fmla="*/ 6086928 w 12103100"/>
              <a:gd name="connsiteY1" fmla="*/ 556985 h 4878614"/>
              <a:gd name="connsiteX2" fmla="*/ 10419442 w 12103100"/>
              <a:gd name="connsiteY2" fmla="*/ 589642 h 4878614"/>
              <a:gd name="connsiteX3" fmla="*/ 10833100 w 12103100"/>
              <a:gd name="connsiteY3" fmla="*/ 4007757 h 4878614"/>
              <a:gd name="connsiteX4" fmla="*/ 10430328 w 12103100"/>
              <a:gd name="connsiteY4" fmla="*/ 4323442 h 4878614"/>
              <a:gd name="connsiteX5" fmla="*/ 5803900 w 12103100"/>
              <a:gd name="connsiteY5" fmla="*/ 4530271 h 4878614"/>
              <a:gd name="connsiteX6" fmla="*/ 796471 w 12103100"/>
              <a:gd name="connsiteY6" fmla="*/ 4225471 h 4878614"/>
              <a:gd name="connsiteX7" fmla="*/ 1025071 w 12103100"/>
              <a:gd name="connsiteY7"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159671"/>
              <a:gd name="connsiteY0" fmla="*/ 662215 h 4929415"/>
              <a:gd name="connsiteX1" fmla="*/ 6086928 w 11159671"/>
              <a:gd name="connsiteY1" fmla="*/ 607786 h 4929415"/>
              <a:gd name="connsiteX2" fmla="*/ 10419442 w 11159671"/>
              <a:gd name="connsiteY2" fmla="*/ 640443 h 4929415"/>
              <a:gd name="connsiteX3" fmla="*/ 10528300 w 11159671"/>
              <a:gd name="connsiteY3" fmla="*/ 4450444 h 4929415"/>
              <a:gd name="connsiteX4" fmla="*/ 5803900 w 11159671"/>
              <a:gd name="connsiteY4" fmla="*/ 4581072 h 4929415"/>
              <a:gd name="connsiteX5" fmla="*/ 796471 w 11159671"/>
              <a:gd name="connsiteY5" fmla="*/ 4276272 h 4929415"/>
              <a:gd name="connsiteX6" fmla="*/ 1025071 w 11159671"/>
              <a:gd name="connsiteY6" fmla="*/ 662215 h 4929415"/>
              <a:gd name="connsiteX0" fmla="*/ 1025071 w 11159671"/>
              <a:gd name="connsiteY0" fmla="*/ 611414 h 4878614"/>
              <a:gd name="connsiteX1" fmla="*/ 6086928 w 11159671"/>
              <a:gd name="connsiteY1" fmla="*/ 556985 h 4878614"/>
              <a:gd name="connsiteX2" fmla="*/ 10419442 w 11159671"/>
              <a:gd name="connsiteY2" fmla="*/ 589642 h 4878614"/>
              <a:gd name="connsiteX3" fmla="*/ 10528300 w 11159671"/>
              <a:gd name="connsiteY3" fmla="*/ 4399643 h 4878614"/>
              <a:gd name="connsiteX4" fmla="*/ 5803900 w 11159671"/>
              <a:gd name="connsiteY4" fmla="*/ 4530271 h 4878614"/>
              <a:gd name="connsiteX5" fmla="*/ 796471 w 11159671"/>
              <a:gd name="connsiteY5" fmla="*/ 4225471 h 4878614"/>
              <a:gd name="connsiteX6" fmla="*/ 1025071 w 11159671"/>
              <a:gd name="connsiteY6" fmla="*/ 611414 h 4878614"/>
              <a:gd name="connsiteX0" fmla="*/ 1025071 w 10528300"/>
              <a:gd name="connsiteY0" fmla="*/ 611414 h 4878614"/>
              <a:gd name="connsiteX1" fmla="*/ 6086928 w 10528300"/>
              <a:gd name="connsiteY1" fmla="*/ 556985 h 4878614"/>
              <a:gd name="connsiteX2" fmla="*/ 10419442 w 10528300"/>
              <a:gd name="connsiteY2" fmla="*/ 589642 h 4878614"/>
              <a:gd name="connsiteX3" fmla="*/ 10528300 w 10528300"/>
              <a:gd name="connsiteY3" fmla="*/ 4399643 h 4878614"/>
              <a:gd name="connsiteX4" fmla="*/ 5803900 w 10528300"/>
              <a:gd name="connsiteY4" fmla="*/ 4530271 h 4878614"/>
              <a:gd name="connsiteX5" fmla="*/ 796471 w 10528300"/>
              <a:gd name="connsiteY5" fmla="*/ 4225471 h 4878614"/>
              <a:gd name="connsiteX6" fmla="*/ 1025071 w 105283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54429 h 4321629"/>
              <a:gd name="connsiteX1" fmla="*/ 6086928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1025071 w 10604500"/>
              <a:gd name="connsiteY0" fmla="*/ 54429 h 4321629"/>
              <a:gd name="connsiteX1" fmla="*/ 5727699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228600 w 9808029"/>
              <a:gd name="connsiteY0" fmla="*/ 54429 h 4321629"/>
              <a:gd name="connsiteX1" fmla="*/ 4931228 w 9808029"/>
              <a:gd name="connsiteY1" fmla="*/ 0 h 4321629"/>
              <a:gd name="connsiteX2" fmla="*/ 9753600 w 9808029"/>
              <a:gd name="connsiteY2" fmla="*/ 32657 h 4321629"/>
              <a:gd name="connsiteX3" fmla="*/ 9731829 w 9808029"/>
              <a:gd name="connsiteY3" fmla="*/ 3842658 h 4321629"/>
              <a:gd name="connsiteX4" fmla="*/ 5007429 w 9808029"/>
              <a:gd name="connsiteY4" fmla="*/ 3973286 h 4321629"/>
              <a:gd name="connsiteX5" fmla="*/ 0 w 9808029"/>
              <a:gd name="connsiteY5" fmla="*/ 3668486 h 4321629"/>
              <a:gd name="connsiteX6" fmla="*/ 228600 w 9808029"/>
              <a:gd name="connsiteY6" fmla="*/ 54429 h 4321629"/>
              <a:gd name="connsiteX0" fmla="*/ 228600 w 9808029"/>
              <a:gd name="connsiteY0" fmla="*/ 54429 h 4053115"/>
              <a:gd name="connsiteX1" fmla="*/ 4931228 w 9808029"/>
              <a:gd name="connsiteY1" fmla="*/ 0 h 4053115"/>
              <a:gd name="connsiteX2" fmla="*/ 9753600 w 9808029"/>
              <a:gd name="connsiteY2" fmla="*/ 32657 h 4053115"/>
              <a:gd name="connsiteX3" fmla="*/ 9731829 w 9808029"/>
              <a:gd name="connsiteY3" fmla="*/ 3842658 h 4053115"/>
              <a:gd name="connsiteX4" fmla="*/ 5007429 w 9808029"/>
              <a:gd name="connsiteY4" fmla="*/ 3973286 h 4053115"/>
              <a:gd name="connsiteX5" fmla="*/ 0 w 9808029"/>
              <a:gd name="connsiteY5" fmla="*/ 3668486 h 4053115"/>
              <a:gd name="connsiteX6" fmla="*/ 228600 w 9808029"/>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973286 h 4053115"/>
              <a:gd name="connsiteX5" fmla="*/ 21771 w 9622972"/>
              <a:gd name="connsiteY5" fmla="*/ 3668486 h 4053115"/>
              <a:gd name="connsiteX6" fmla="*/ 43543 w 9622972"/>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124200 h 4053115"/>
              <a:gd name="connsiteX5" fmla="*/ 21771 w 9622972"/>
              <a:gd name="connsiteY5" fmla="*/ 3668486 h 4053115"/>
              <a:gd name="connsiteX6" fmla="*/ 43543 w 9622972"/>
              <a:gd name="connsiteY6" fmla="*/ 54429 h 4053115"/>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312886"/>
              <a:gd name="connsiteX1" fmla="*/ 4746171 w 9622972"/>
              <a:gd name="connsiteY1" fmla="*/ 0 h 3312886"/>
              <a:gd name="connsiteX2" fmla="*/ 9568543 w 9622972"/>
              <a:gd name="connsiteY2" fmla="*/ 32657 h 3312886"/>
              <a:gd name="connsiteX3" fmla="*/ 9546772 w 9622972"/>
              <a:gd name="connsiteY3" fmla="*/ 3254829 h 3312886"/>
              <a:gd name="connsiteX4" fmla="*/ 4822372 w 9622972"/>
              <a:gd name="connsiteY4" fmla="*/ 3124200 h 3312886"/>
              <a:gd name="connsiteX5" fmla="*/ 21771 w 9622972"/>
              <a:gd name="connsiteY5" fmla="*/ 3200400 h 3312886"/>
              <a:gd name="connsiteX6" fmla="*/ 43543 w 9622972"/>
              <a:gd name="connsiteY6" fmla="*/ 54429 h 33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2972" h="3312886">
                <a:moveTo>
                  <a:pt x="43543" y="54429"/>
                </a:moveTo>
                <a:cubicBezTo>
                  <a:pt x="968829" y="19958"/>
                  <a:pt x="4746171" y="0"/>
                  <a:pt x="4746171" y="0"/>
                </a:cubicBezTo>
                <a:lnTo>
                  <a:pt x="9568543" y="32657"/>
                </a:lnTo>
                <a:cubicBezTo>
                  <a:pt x="9622972" y="749300"/>
                  <a:pt x="9544958" y="2632529"/>
                  <a:pt x="9546772" y="3254829"/>
                </a:cubicBezTo>
                <a:cubicBezTo>
                  <a:pt x="8026401" y="3312886"/>
                  <a:pt x="6409872" y="3133271"/>
                  <a:pt x="4822372" y="3124200"/>
                </a:cubicBezTo>
                <a:cubicBezTo>
                  <a:pt x="3234872" y="3115129"/>
                  <a:pt x="1079499" y="3211286"/>
                  <a:pt x="21771" y="3200400"/>
                </a:cubicBezTo>
                <a:cubicBezTo>
                  <a:pt x="30843" y="2351314"/>
                  <a:pt x="0" y="1003300"/>
                  <a:pt x="43543" y="54429"/>
                </a:cubicBezTo>
                <a:close/>
              </a:path>
            </a:pathLst>
          </a:custGeom>
          <a:gradFill flip="none" rotWithShape="0">
            <a:gsLst>
              <a:gs pos="0">
                <a:srgbClr val="FF5D15"/>
              </a:gs>
              <a:gs pos="16000">
                <a:srgbClr val="D36103"/>
              </a:gs>
              <a:gs pos="23000">
                <a:srgbClr val="920000"/>
              </a:gs>
              <a:gs pos="66000">
                <a:srgbClr val="480808">
                  <a:alpha val="98824"/>
                </a:srgbClr>
              </a:gs>
              <a:gs pos="100000">
                <a:schemeClr val="accent2">
                  <a:alpha val="59000"/>
                </a:schemeClr>
              </a:gs>
            </a:gsLst>
            <a:lin ang="16200000" scaled="0"/>
            <a:tileRect/>
          </a:gra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6" name="TextBox 5"/>
          <p:cNvSpPr txBox="1"/>
          <p:nvPr/>
        </p:nvSpPr>
        <p:spPr>
          <a:xfrm>
            <a:off x="0" y="1701800"/>
            <a:ext cx="1841500" cy="461665"/>
          </a:xfrm>
          <a:prstGeom prst="rect">
            <a:avLst/>
          </a:prstGeom>
          <a:noFill/>
        </p:spPr>
        <p:txBody>
          <a:bodyPr wrap="square" rtlCol="0">
            <a:spAutoFit/>
          </a:bodyPr>
          <a:lstStyle/>
          <a:p>
            <a:r>
              <a:rPr lang="en-US" sz="2400" dirty="0" smtClean="0"/>
              <a:t>brittle</a:t>
            </a:r>
            <a:endParaRPr lang="en-US" sz="2400" dirty="0"/>
          </a:p>
        </p:txBody>
      </p:sp>
      <p:sp>
        <p:nvSpPr>
          <p:cNvPr id="7" name="TextBox 6"/>
          <p:cNvSpPr txBox="1"/>
          <p:nvPr/>
        </p:nvSpPr>
        <p:spPr>
          <a:xfrm>
            <a:off x="0" y="5346700"/>
            <a:ext cx="1841500" cy="461665"/>
          </a:xfrm>
          <a:prstGeom prst="rect">
            <a:avLst/>
          </a:prstGeom>
          <a:noFill/>
        </p:spPr>
        <p:txBody>
          <a:bodyPr wrap="square" rtlCol="0">
            <a:spAutoFit/>
          </a:bodyPr>
          <a:lstStyle/>
          <a:p>
            <a:r>
              <a:rPr lang="en-US" sz="2400" dirty="0" smtClean="0"/>
              <a:t>ductile</a:t>
            </a:r>
            <a:endParaRPr lang="en-US" sz="2400" dirty="0"/>
          </a:p>
        </p:txBody>
      </p:sp>
      <p:cxnSp>
        <p:nvCxnSpPr>
          <p:cNvPr id="9" name="Straight Arrow Connector 8"/>
          <p:cNvCxnSpPr/>
          <p:nvPr/>
        </p:nvCxnSpPr>
        <p:spPr bwMode="auto">
          <a:xfrm rot="5400000">
            <a:off x="-684609" y="36953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10" name="TextBox 9"/>
          <p:cNvSpPr txBox="1"/>
          <p:nvPr/>
        </p:nvSpPr>
        <p:spPr>
          <a:xfrm>
            <a:off x="1143000" y="1689100"/>
            <a:ext cx="1524000" cy="461665"/>
          </a:xfrm>
          <a:prstGeom prst="rect">
            <a:avLst/>
          </a:prstGeom>
          <a:noFill/>
        </p:spPr>
        <p:txBody>
          <a:bodyPr wrap="square" rtlCol="0">
            <a:spAutoFit/>
          </a:bodyPr>
          <a:lstStyle/>
          <a:p>
            <a:r>
              <a:rPr lang="en-US" sz="2400" dirty="0" smtClean="0"/>
              <a:t>less</a:t>
            </a:r>
            <a:endParaRPr lang="en-US" sz="2400" dirty="0"/>
          </a:p>
        </p:txBody>
      </p:sp>
      <p:sp>
        <p:nvSpPr>
          <p:cNvPr id="13" name="TextBox 12"/>
          <p:cNvSpPr txBox="1"/>
          <p:nvPr/>
        </p:nvSpPr>
        <p:spPr>
          <a:xfrm>
            <a:off x="1257300" y="5334000"/>
            <a:ext cx="1435100" cy="461665"/>
          </a:xfrm>
          <a:prstGeom prst="rect">
            <a:avLst/>
          </a:prstGeom>
          <a:noFill/>
        </p:spPr>
        <p:txBody>
          <a:bodyPr wrap="square" rtlCol="0">
            <a:spAutoFit/>
          </a:bodyPr>
          <a:lstStyle/>
          <a:p>
            <a:r>
              <a:rPr lang="en-US" sz="2400" dirty="0" smtClean="0"/>
              <a:t>more</a:t>
            </a:r>
            <a:endParaRPr lang="en-US" sz="2400" dirty="0"/>
          </a:p>
        </p:txBody>
      </p:sp>
      <p:sp>
        <p:nvSpPr>
          <p:cNvPr id="17" name="TextBox 16"/>
          <p:cNvSpPr txBox="1"/>
          <p:nvPr/>
        </p:nvSpPr>
        <p:spPr>
          <a:xfrm>
            <a:off x="6756400" y="1689100"/>
            <a:ext cx="1066800" cy="461665"/>
          </a:xfrm>
          <a:prstGeom prst="rect">
            <a:avLst/>
          </a:prstGeom>
          <a:noFill/>
        </p:spPr>
        <p:txBody>
          <a:bodyPr wrap="square" rtlCol="0">
            <a:spAutoFit/>
          </a:bodyPr>
          <a:lstStyle/>
          <a:p>
            <a:r>
              <a:rPr lang="en-US" sz="2400" dirty="0" smtClean="0"/>
              <a:t>fast</a:t>
            </a:r>
            <a:endParaRPr lang="en-US" sz="2400" dirty="0"/>
          </a:p>
        </p:txBody>
      </p:sp>
      <p:sp>
        <p:nvSpPr>
          <p:cNvPr id="18" name="TextBox 17"/>
          <p:cNvSpPr txBox="1"/>
          <p:nvPr/>
        </p:nvSpPr>
        <p:spPr>
          <a:xfrm>
            <a:off x="6756400" y="5384800"/>
            <a:ext cx="1066800" cy="461665"/>
          </a:xfrm>
          <a:prstGeom prst="rect">
            <a:avLst/>
          </a:prstGeom>
          <a:noFill/>
        </p:spPr>
        <p:txBody>
          <a:bodyPr wrap="square" rtlCol="0">
            <a:spAutoFit/>
          </a:bodyPr>
          <a:lstStyle/>
          <a:p>
            <a:r>
              <a:rPr lang="en-US" sz="2400" dirty="0" smtClean="0"/>
              <a:t>slow</a:t>
            </a:r>
            <a:endParaRPr lang="en-US" sz="2400" dirty="0"/>
          </a:p>
        </p:txBody>
      </p:sp>
      <p:sp>
        <p:nvSpPr>
          <p:cNvPr id="19" name="TextBox 18"/>
          <p:cNvSpPr txBox="1"/>
          <p:nvPr/>
        </p:nvSpPr>
        <p:spPr>
          <a:xfrm rot="16200000">
            <a:off x="-304801" y="3490267"/>
            <a:ext cx="1841500" cy="461665"/>
          </a:xfrm>
          <a:prstGeom prst="rect">
            <a:avLst/>
          </a:prstGeom>
          <a:noFill/>
        </p:spPr>
        <p:txBody>
          <a:bodyPr wrap="square" rtlCol="0">
            <a:spAutoFit/>
          </a:bodyPr>
          <a:lstStyle/>
          <a:p>
            <a:r>
              <a:rPr lang="en-US" sz="2400" dirty="0" smtClean="0"/>
              <a:t>rigidity</a:t>
            </a:r>
            <a:endParaRPr lang="en-US" sz="2400" dirty="0"/>
          </a:p>
        </p:txBody>
      </p:sp>
      <p:sp>
        <p:nvSpPr>
          <p:cNvPr id="25" name="TextBox 24"/>
          <p:cNvSpPr txBox="1"/>
          <p:nvPr/>
        </p:nvSpPr>
        <p:spPr>
          <a:xfrm rot="16200000">
            <a:off x="939799" y="3492500"/>
            <a:ext cx="1524000" cy="461665"/>
          </a:xfrm>
          <a:prstGeom prst="rect">
            <a:avLst/>
          </a:prstGeom>
          <a:noFill/>
        </p:spPr>
        <p:txBody>
          <a:bodyPr wrap="square" rtlCol="0">
            <a:spAutoFit/>
          </a:bodyPr>
          <a:lstStyle/>
          <a:p>
            <a:r>
              <a:rPr lang="en-US" sz="2400" dirty="0" smtClean="0"/>
              <a:t>density</a:t>
            </a:r>
            <a:endParaRPr lang="en-US" sz="2400" dirty="0"/>
          </a:p>
        </p:txBody>
      </p:sp>
      <p:cxnSp>
        <p:nvCxnSpPr>
          <p:cNvPr id="28" name="Straight Arrow Connector 27"/>
          <p:cNvCxnSpPr/>
          <p:nvPr/>
        </p:nvCxnSpPr>
        <p:spPr bwMode="auto">
          <a:xfrm rot="5400000">
            <a:off x="318691" y="37334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cxnSp>
        <p:nvCxnSpPr>
          <p:cNvPr id="29" name="Straight Arrow Connector 28"/>
          <p:cNvCxnSpPr/>
          <p:nvPr/>
        </p:nvCxnSpPr>
        <p:spPr bwMode="auto">
          <a:xfrm rot="5400000">
            <a:off x="5690791" y="36953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30" name="TextBox 29"/>
          <p:cNvSpPr txBox="1"/>
          <p:nvPr/>
        </p:nvSpPr>
        <p:spPr>
          <a:xfrm rot="16200000">
            <a:off x="5892802" y="3369101"/>
            <a:ext cx="2298700" cy="461665"/>
          </a:xfrm>
          <a:prstGeom prst="rect">
            <a:avLst/>
          </a:prstGeom>
          <a:noFill/>
        </p:spPr>
        <p:txBody>
          <a:bodyPr wrap="square" rtlCol="0">
            <a:spAutoFit/>
          </a:bodyPr>
          <a:lstStyle/>
          <a:p>
            <a:r>
              <a:rPr lang="en-US" sz="2400" dirty="0" smtClean="0"/>
              <a:t>cooling rate</a:t>
            </a:r>
            <a:endParaRPr lang="en-US" sz="2400" dirty="0"/>
          </a:p>
        </p:txBody>
      </p:sp>
      <p:sp>
        <p:nvSpPr>
          <p:cNvPr id="31" name="TextBox 30"/>
          <p:cNvSpPr txBox="1"/>
          <p:nvPr/>
        </p:nvSpPr>
        <p:spPr>
          <a:xfrm>
            <a:off x="7975600" y="5397500"/>
            <a:ext cx="1066800" cy="461665"/>
          </a:xfrm>
          <a:prstGeom prst="rect">
            <a:avLst/>
          </a:prstGeom>
          <a:noFill/>
        </p:spPr>
        <p:txBody>
          <a:bodyPr wrap="square" rtlCol="0">
            <a:spAutoFit/>
          </a:bodyPr>
          <a:lstStyle/>
          <a:p>
            <a:r>
              <a:rPr lang="en-US" sz="2400" dirty="0" smtClean="0"/>
              <a:t>high</a:t>
            </a:r>
            <a:endParaRPr lang="en-US" sz="2400" dirty="0"/>
          </a:p>
        </p:txBody>
      </p:sp>
      <p:cxnSp>
        <p:nvCxnSpPr>
          <p:cNvPr id="32" name="Straight Arrow Connector 31"/>
          <p:cNvCxnSpPr/>
          <p:nvPr/>
        </p:nvCxnSpPr>
        <p:spPr bwMode="auto">
          <a:xfrm rot="5400000">
            <a:off x="6909991" y="37080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33" name="TextBox 32"/>
          <p:cNvSpPr txBox="1"/>
          <p:nvPr/>
        </p:nvSpPr>
        <p:spPr>
          <a:xfrm rot="16200000">
            <a:off x="7340602" y="3197135"/>
            <a:ext cx="2298700" cy="830997"/>
          </a:xfrm>
          <a:prstGeom prst="rect">
            <a:avLst/>
          </a:prstGeom>
          <a:noFill/>
        </p:spPr>
        <p:txBody>
          <a:bodyPr wrap="square" rtlCol="0">
            <a:spAutoFit/>
          </a:bodyPr>
          <a:lstStyle/>
          <a:p>
            <a:r>
              <a:rPr lang="en-US" sz="2400" dirty="0" smtClean="0"/>
              <a:t>fractionation potential</a:t>
            </a:r>
            <a:endParaRPr lang="en-US" sz="2400" dirty="0"/>
          </a:p>
        </p:txBody>
      </p:sp>
      <p:sp>
        <p:nvSpPr>
          <p:cNvPr id="34" name="TextBox 33"/>
          <p:cNvSpPr txBox="1"/>
          <p:nvPr/>
        </p:nvSpPr>
        <p:spPr>
          <a:xfrm>
            <a:off x="7734300" y="1689100"/>
            <a:ext cx="1524000" cy="461665"/>
          </a:xfrm>
          <a:prstGeom prst="rect">
            <a:avLst/>
          </a:prstGeom>
          <a:noFill/>
        </p:spPr>
        <p:txBody>
          <a:bodyPr wrap="square" rtlCol="0">
            <a:spAutoFit/>
          </a:bodyPr>
          <a:lstStyle/>
          <a:p>
            <a:r>
              <a:rPr lang="en-US" sz="2400" dirty="0" smtClean="0"/>
              <a:t>low</a:t>
            </a:r>
            <a:endParaRPr lang="en-US" sz="2400" dirty="0"/>
          </a:p>
        </p:txBody>
      </p:sp>
      <p:sp>
        <p:nvSpPr>
          <p:cNvPr id="26" name="Freeform 25"/>
          <p:cNvSpPr/>
          <p:nvPr/>
        </p:nvSpPr>
        <p:spPr bwMode="auto">
          <a:xfrm>
            <a:off x="3706915" y="3949326"/>
            <a:ext cx="2064411" cy="2045494"/>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1532650"/>
              <a:gd name="connsiteY0" fmla="*/ 1025 h 1376980"/>
              <a:gd name="connsiteX1" fmla="*/ 1283 w 1532650"/>
              <a:gd name="connsiteY1" fmla="*/ 313189 h 1376980"/>
              <a:gd name="connsiteX2" fmla="*/ 243371 w 1532650"/>
              <a:gd name="connsiteY2" fmla="*/ 666142 h 1376980"/>
              <a:gd name="connsiteX3" fmla="*/ 376969 w 1532650"/>
              <a:gd name="connsiteY3" fmla="*/ 1144025 h 1376980"/>
              <a:gd name="connsiteX4" fmla="*/ 502174 w 1532650"/>
              <a:gd name="connsiteY4" fmla="*/ 681831 h 1376980"/>
              <a:gd name="connsiteX5" fmla="*/ 660182 w 1532650"/>
              <a:gd name="connsiteY5" fmla="*/ 307039 h 1376980"/>
              <a:gd name="connsiteX6" fmla="*/ 300769 w 1532650"/>
              <a:gd name="connsiteY6" fmla="*/ 1025 h 1376980"/>
              <a:gd name="connsiteX0" fmla="*/ 300769 w 1532650"/>
              <a:gd name="connsiteY0" fmla="*/ 1025 h 1376980"/>
              <a:gd name="connsiteX1" fmla="*/ 1283 w 1532650"/>
              <a:gd name="connsiteY1" fmla="*/ 313189 h 1376980"/>
              <a:gd name="connsiteX2" fmla="*/ 243371 w 1532650"/>
              <a:gd name="connsiteY2" fmla="*/ 666142 h 1376980"/>
              <a:gd name="connsiteX3" fmla="*/ 376969 w 1532650"/>
              <a:gd name="connsiteY3" fmla="*/ 1144025 h 1376980"/>
              <a:gd name="connsiteX4" fmla="*/ 502174 w 1532650"/>
              <a:gd name="connsiteY4" fmla="*/ 681831 h 1376980"/>
              <a:gd name="connsiteX5" fmla="*/ 660182 w 1532650"/>
              <a:gd name="connsiteY5" fmla="*/ 307039 h 1376980"/>
              <a:gd name="connsiteX6" fmla="*/ 300769 w 1532650"/>
              <a:gd name="connsiteY6" fmla="*/ 1025 h 1376980"/>
              <a:gd name="connsiteX0" fmla="*/ 300769 w 878009"/>
              <a:gd name="connsiteY0" fmla="*/ 1025 h 1150236"/>
              <a:gd name="connsiteX1" fmla="*/ 1283 w 878009"/>
              <a:gd name="connsiteY1" fmla="*/ 313189 h 1150236"/>
              <a:gd name="connsiteX2" fmla="*/ 243371 w 878009"/>
              <a:gd name="connsiteY2" fmla="*/ 666142 h 1150236"/>
              <a:gd name="connsiteX3" fmla="*/ 376969 w 878009"/>
              <a:gd name="connsiteY3" fmla="*/ 1144025 h 1150236"/>
              <a:gd name="connsiteX4" fmla="*/ 502174 w 878009"/>
              <a:gd name="connsiteY4" fmla="*/ 681831 h 1150236"/>
              <a:gd name="connsiteX5" fmla="*/ 660182 w 878009"/>
              <a:gd name="connsiteY5" fmla="*/ 307039 h 1150236"/>
              <a:gd name="connsiteX6" fmla="*/ 300769 w 878009"/>
              <a:gd name="connsiteY6" fmla="*/ 1025 h 1150236"/>
              <a:gd name="connsiteX0" fmla="*/ 300769 w 1169431"/>
              <a:gd name="connsiteY0" fmla="*/ 1025 h 1448458"/>
              <a:gd name="connsiteX1" fmla="*/ 1283 w 1169431"/>
              <a:gd name="connsiteY1" fmla="*/ 313189 h 1448458"/>
              <a:gd name="connsiteX2" fmla="*/ 243371 w 1169431"/>
              <a:gd name="connsiteY2" fmla="*/ 666142 h 1448458"/>
              <a:gd name="connsiteX3" fmla="*/ 376969 w 1169431"/>
              <a:gd name="connsiteY3" fmla="*/ 1144025 h 1448458"/>
              <a:gd name="connsiteX4" fmla="*/ 1115900 w 1169431"/>
              <a:gd name="connsiteY4" fmla="*/ 1310529 h 1448458"/>
              <a:gd name="connsiteX5" fmla="*/ 660182 w 1169431"/>
              <a:gd name="connsiteY5" fmla="*/ 307039 h 1448458"/>
              <a:gd name="connsiteX6" fmla="*/ 300769 w 1169431"/>
              <a:gd name="connsiteY6" fmla="*/ 1025 h 1448458"/>
              <a:gd name="connsiteX0" fmla="*/ 300769 w 1169431"/>
              <a:gd name="connsiteY0" fmla="*/ 1025 h 1310529"/>
              <a:gd name="connsiteX1" fmla="*/ 1283 w 1169431"/>
              <a:gd name="connsiteY1" fmla="*/ 313189 h 1310529"/>
              <a:gd name="connsiteX2" fmla="*/ 243371 w 1169431"/>
              <a:gd name="connsiteY2" fmla="*/ 666142 h 1310529"/>
              <a:gd name="connsiteX3" fmla="*/ 376969 w 1169431"/>
              <a:gd name="connsiteY3" fmla="*/ 1144025 h 1310529"/>
              <a:gd name="connsiteX4" fmla="*/ 1115900 w 1169431"/>
              <a:gd name="connsiteY4" fmla="*/ 1310529 h 1310529"/>
              <a:gd name="connsiteX5" fmla="*/ 660182 w 1169431"/>
              <a:gd name="connsiteY5" fmla="*/ 307039 h 1310529"/>
              <a:gd name="connsiteX6" fmla="*/ 300769 w 1169431"/>
              <a:gd name="connsiteY6" fmla="*/ 1025 h 1310529"/>
              <a:gd name="connsiteX0" fmla="*/ 607040 w 1475702"/>
              <a:gd name="connsiteY0" fmla="*/ 1025 h 1410892"/>
              <a:gd name="connsiteX1" fmla="*/ 307554 w 1475702"/>
              <a:gd name="connsiteY1" fmla="*/ 313189 h 1410892"/>
              <a:gd name="connsiteX2" fmla="*/ 38204 w 1475702"/>
              <a:gd name="connsiteY2" fmla="*/ 1325760 h 1410892"/>
              <a:gd name="connsiteX3" fmla="*/ 683240 w 1475702"/>
              <a:gd name="connsiteY3" fmla="*/ 1144025 h 1410892"/>
              <a:gd name="connsiteX4" fmla="*/ 1422171 w 1475702"/>
              <a:gd name="connsiteY4" fmla="*/ 1310529 h 1410892"/>
              <a:gd name="connsiteX5" fmla="*/ 966453 w 1475702"/>
              <a:gd name="connsiteY5" fmla="*/ 307039 h 1410892"/>
              <a:gd name="connsiteX6" fmla="*/ 607040 w 1475702"/>
              <a:gd name="connsiteY6" fmla="*/ 1025 h 1410892"/>
              <a:gd name="connsiteX0" fmla="*/ 607040 w 1475702"/>
              <a:gd name="connsiteY0" fmla="*/ 1025 h 1325760"/>
              <a:gd name="connsiteX1" fmla="*/ 307554 w 1475702"/>
              <a:gd name="connsiteY1" fmla="*/ 313189 h 1325760"/>
              <a:gd name="connsiteX2" fmla="*/ 38204 w 1475702"/>
              <a:gd name="connsiteY2" fmla="*/ 1325760 h 1325760"/>
              <a:gd name="connsiteX3" fmla="*/ 683240 w 1475702"/>
              <a:gd name="connsiteY3" fmla="*/ 1144025 h 1325760"/>
              <a:gd name="connsiteX4" fmla="*/ 1422171 w 1475702"/>
              <a:gd name="connsiteY4" fmla="*/ 1310529 h 1325760"/>
              <a:gd name="connsiteX5" fmla="*/ 966453 w 1475702"/>
              <a:gd name="connsiteY5" fmla="*/ 307039 h 1325760"/>
              <a:gd name="connsiteX6" fmla="*/ 607040 w 1475702"/>
              <a:gd name="connsiteY6" fmla="*/ 1025 h 1325760"/>
              <a:gd name="connsiteX0" fmla="*/ 607040 w 1475702"/>
              <a:gd name="connsiteY0" fmla="*/ 1025 h 1325760"/>
              <a:gd name="connsiteX1" fmla="*/ 307554 w 1475702"/>
              <a:gd name="connsiteY1" fmla="*/ 313189 h 1325760"/>
              <a:gd name="connsiteX2" fmla="*/ 38204 w 1475702"/>
              <a:gd name="connsiteY2" fmla="*/ 1325760 h 1325760"/>
              <a:gd name="connsiteX3" fmla="*/ 683240 w 1475702"/>
              <a:gd name="connsiteY3" fmla="*/ 1010040 h 1325760"/>
              <a:gd name="connsiteX4" fmla="*/ 1422171 w 1475702"/>
              <a:gd name="connsiteY4" fmla="*/ 1310529 h 1325760"/>
              <a:gd name="connsiteX5" fmla="*/ 966453 w 1475702"/>
              <a:gd name="connsiteY5" fmla="*/ 307039 h 1325760"/>
              <a:gd name="connsiteX6" fmla="*/ 607040 w 1475702"/>
              <a:gd name="connsiteY6" fmla="*/ 1025 h 1325760"/>
              <a:gd name="connsiteX0" fmla="*/ 607040 w 1475702"/>
              <a:gd name="connsiteY0" fmla="*/ 1025 h 1325760"/>
              <a:gd name="connsiteX1" fmla="*/ 307554 w 1475702"/>
              <a:gd name="connsiteY1" fmla="*/ 313189 h 1325760"/>
              <a:gd name="connsiteX2" fmla="*/ 38204 w 1475702"/>
              <a:gd name="connsiteY2" fmla="*/ 1325760 h 1325760"/>
              <a:gd name="connsiteX3" fmla="*/ 683240 w 1475702"/>
              <a:gd name="connsiteY3" fmla="*/ 1010040 h 1325760"/>
              <a:gd name="connsiteX4" fmla="*/ 1422171 w 1475702"/>
              <a:gd name="connsiteY4" fmla="*/ 1310529 h 1325760"/>
              <a:gd name="connsiteX5" fmla="*/ 966453 w 1475702"/>
              <a:gd name="connsiteY5" fmla="*/ 307039 h 1325760"/>
              <a:gd name="connsiteX6" fmla="*/ 607040 w 1475702"/>
              <a:gd name="connsiteY6" fmla="*/ 1025 h 1325760"/>
              <a:gd name="connsiteX0" fmla="*/ 607040 w 1475702"/>
              <a:gd name="connsiteY0" fmla="*/ 1025 h 1465950"/>
              <a:gd name="connsiteX1" fmla="*/ 307554 w 1475702"/>
              <a:gd name="connsiteY1" fmla="*/ 313189 h 1465950"/>
              <a:gd name="connsiteX2" fmla="*/ 38204 w 1475702"/>
              <a:gd name="connsiteY2" fmla="*/ 1325760 h 1465950"/>
              <a:gd name="connsiteX3" fmla="*/ 302222 w 1475702"/>
              <a:gd name="connsiteY3" fmla="*/ 1154331 h 1465950"/>
              <a:gd name="connsiteX4" fmla="*/ 683240 w 1475702"/>
              <a:gd name="connsiteY4" fmla="*/ 1010040 h 1465950"/>
              <a:gd name="connsiteX5" fmla="*/ 1422171 w 1475702"/>
              <a:gd name="connsiteY5" fmla="*/ 1310529 h 1465950"/>
              <a:gd name="connsiteX6" fmla="*/ 966453 w 1475702"/>
              <a:gd name="connsiteY6" fmla="*/ 307039 h 1465950"/>
              <a:gd name="connsiteX7" fmla="*/ 607040 w 1475702"/>
              <a:gd name="connsiteY7" fmla="*/ 1025 h 1465950"/>
              <a:gd name="connsiteX0" fmla="*/ 511571 w 1380233"/>
              <a:gd name="connsiteY0" fmla="*/ 1025 h 1465950"/>
              <a:gd name="connsiteX1" fmla="*/ 212085 w 1380233"/>
              <a:gd name="connsiteY1" fmla="*/ 313189 h 1465950"/>
              <a:gd name="connsiteX2" fmla="*/ 38204 w 1380233"/>
              <a:gd name="connsiteY2" fmla="*/ 1325760 h 1465950"/>
              <a:gd name="connsiteX3" fmla="*/ 206753 w 1380233"/>
              <a:gd name="connsiteY3" fmla="*/ 1154331 h 1465950"/>
              <a:gd name="connsiteX4" fmla="*/ 587771 w 1380233"/>
              <a:gd name="connsiteY4" fmla="*/ 1010040 h 1465950"/>
              <a:gd name="connsiteX5" fmla="*/ 1326702 w 1380233"/>
              <a:gd name="connsiteY5" fmla="*/ 1310529 h 1465950"/>
              <a:gd name="connsiteX6" fmla="*/ 870984 w 1380233"/>
              <a:gd name="connsiteY6" fmla="*/ 307039 h 1465950"/>
              <a:gd name="connsiteX7" fmla="*/ 511571 w 1380233"/>
              <a:gd name="connsiteY7" fmla="*/ 1025 h 1465950"/>
              <a:gd name="connsiteX0" fmla="*/ 474256 w 1342918"/>
              <a:gd name="connsiteY0" fmla="*/ 1025 h 1465950"/>
              <a:gd name="connsiteX1" fmla="*/ 174770 w 1342918"/>
              <a:gd name="connsiteY1" fmla="*/ 313189 h 1465950"/>
              <a:gd name="connsiteX2" fmla="*/ 889 w 1342918"/>
              <a:gd name="connsiteY2" fmla="*/ 1325760 h 1465950"/>
              <a:gd name="connsiteX3" fmla="*/ 169438 w 1342918"/>
              <a:gd name="connsiteY3" fmla="*/ 1154331 h 1465950"/>
              <a:gd name="connsiteX4" fmla="*/ 550456 w 1342918"/>
              <a:gd name="connsiteY4" fmla="*/ 1010040 h 1465950"/>
              <a:gd name="connsiteX5" fmla="*/ 1289387 w 1342918"/>
              <a:gd name="connsiteY5" fmla="*/ 1310529 h 1465950"/>
              <a:gd name="connsiteX6" fmla="*/ 833669 w 1342918"/>
              <a:gd name="connsiteY6" fmla="*/ 307039 h 1465950"/>
              <a:gd name="connsiteX7" fmla="*/ 474256 w 1342918"/>
              <a:gd name="connsiteY7" fmla="*/ 1025 h 1465950"/>
              <a:gd name="connsiteX0" fmla="*/ 473367 w 1342029"/>
              <a:gd name="connsiteY0" fmla="*/ 1025 h 1325760"/>
              <a:gd name="connsiteX1" fmla="*/ 173881 w 1342029"/>
              <a:gd name="connsiteY1" fmla="*/ 313189 h 1325760"/>
              <a:gd name="connsiteX2" fmla="*/ 0 w 1342029"/>
              <a:gd name="connsiteY2" fmla="*/ 1325760 h 1325760"/>
              <a:gd name="connsiteX3" fmla="*/ 168549 w 1342029"/>
              <a:gd name="connsiteY3" fmla="*/ 1154331 h 1325760"/>
              <a:gd name="connsiteX4" fmla="*/ 549567 w 1342029"/>
              <a:gd name="connsiteY4" fmla="*/ 1010040 h 1325760"/>
              <a:gd name="connsiteX5" fmla="*/ 1288498 w 1342029"/>
              <a:gd name="connsiteY5" fmla="*/ 1310529 h 1325760"/>
              <a:gd name="connsiteX6" fmla="*/ 832780 w 1342029"/>
              <a:gd name="connsiteY6" fmla="*/ 307039 h 1325760"/>
              <a:gd name="connsiteX7" fmla="*/ 473367 w 1342029"/>
              <a:gd name="connsiteY7" fmla="*/ 1025 h 1325760"/>
              <a:gd name="connsiteX0" fmla="*/ 473367 w 1342029"/>
              <a:gd name="connsiteY0" fmla="*/ 1025 h 1325760"/>
              <a:gd name="connsiteX1" fmla="*/ 173881 w 1342029"/>
              <a:gd name="connsiteY1" fmla="*/ 313189 h 1325760"/>
              <a:gd name="connsiteX2" fmla="*/ 0 w 1342029"/>
              <a:gd name="connsiteY2" fmla="*/ 1325760 h 1325760"/>
              <a:gd name="connsiteX3" fmla="*/ 168549 w 1342029"/>
              <a:gd name="connsiteY3" fmla="*/ 1154331 h 1325760"/>
              <a:gd name="connsiteX4" fmla="*/ 549567 w 1342029"/>
              <a:gd name="connsiteY4" fmla="*/ 1010040 h 1325760"/>
              <a:gd name="connsiteX5" fmla="*/ 1288498 w 1342029"/>
              <a:gd name="connsiteY5" fmla="*/ 1310529 h 1325760"/>
              <a:gd name="connsiteX6" fmla="*/ 832780 w 1342029"/>
              <a:gd name="connsiteY6" fmla="*/ 307039 h 1325760"/>
              <a:gd name="connsiteX7" fmla="*/ 473367 w 1342029"/>
              <a:gd name="connsiteY7" fmla="*/ 1025 h 1325760"/>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549567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549567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549567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617759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617759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617759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274928 w 1342029"/>
              <a:gd name="connsiteY3" fmla="*/ 1080124 h 1447278"/>
              <a:gd name="connsiteX4" fmla="*/ 617759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29724 w 1298386"/>
              <a:gd name="connsiteY0" fmla="*/ 1025 h 1447278"/>
              <a:gd name="connsiteX1" fmla="*/ 130238 w 1298386"/>
              <a:gd name="connsiteY1" fmla="*/ 313189 h 1447278"/>
              <a:gd name="connsiteX2" fmla="*/ 0 w 1298386"/>
              <a:gd name="connsiteY2" fmla="*/ 1235063 h 1447278"/>
              <a:gd name="connsiteX3" fmla="*/ 231285 w 1298386"/>
              <a:gd name="connsiteY3" fmla="*/ 1080124 h 1447278"/>
              <a:gd name="connsiteX4" fmla="*/ 574116 w 1298386"/>
              <a:gd name="connsiteY4" fmla="*/ 1010040 h 1447278"/>
              <a:gd name="connsiteX5" fmla="*/ 890018 w 1298386"/>
              <a:gd name="connsiteY5" fmla="*/ 1069817 h 1447278"/>
              <a:gd name="connsiteX6" fmla="*/ 1244855 w 1298386"/>
              <a:gd name="connsiteY6" fmla="*/ 1310529 h 1447278"/>
              <a:gd name="connsiteX7" fmla="*/ 789137 w 1298386"/>
              <a:gd name="connsiteY7" fmla="*/ 307039 h 1447278"/>
              <a:gd name="connsiteX8" fmla="*/ 429724 w 1298386"/>
              <a:gd name="connsiteY8" fmla="*/ 1025 h 1447278"/>
              <a:gd name="connsiteX0" fmla="*/ 429724 w 1298386"/>
              <a:gd name="connsiteY0" fmla="*/ 1025 h 1447278"/>
              <a:gd name="connsiteX1" fmla="*/ 130238 w 1298386"/>
              <a:gd name="connsiteY1" fmla="*/ 313189 h 1447278"/>
              <a:gd name="connsiteX2" fmla="*/ 0 w 1298386"/>
              <a:gd name="connsiteY2" fmla="*/ 1235063 h 1447278"/>
              <a:gd name="connsiteX3" fmla="*/ 231285 w 1298386"/>
              <a:gd name="connsiteY3" fmla="*/ 1080124 h 1447278"/>
              <a:gd name="connsiteX4" fmla="*/ 574116 w 1298386"/>
              <a:gd name="connsiteY4" fmla="*/ 1010040 h 1447278"/>
              <a:gd name="connsiteX5" fmla="*/ 890018 w 1298386"/>
              <a:gd name="connsiteY5" fmla="*/ 1069817 h 1447278"/>
              <a:gd name="connsiteX6" fmla="*/ 1244855 w 1298386"/>
              <a:gd name="connsiteY6" fmla="*/ 1310529 h 1447278"/>
              <a:gd name="connsiteX7" fmla="*/ 789137 w 1298386"/>
              <a:gd name="connsiteY7" fmla="*/ 307039 h 1447278"/>
              <a:gd name="connsiteX8" fmla="*/ 429724 w 1298386"/>
              <a:gd name="connsiteY8" fmla="*/ 1025 h 1447278"/>
              <a:gd name="connsiteX0" fmla="*/ 462456 w 1331118"/>
              <a:gd name="connsiteY0" fmla="*/ 1025 h 1447278"/>
              <a:gd name="connsiteX1" fmla="*/ 162970 w 1331118"/>
              <a:gd name="connsiteY1" fmla="*/ 313189 h 1447278"/>
              <a:gd name="connsiteX2" fmla="*/ 0 w 1331118"/>
              <a:gd name="connsiteY2" fmla="*/ 1235063 h 1447278"/>
              <a:gd name="connsiteX3" fmla="*/ 264017 w 1331118"/>
              <a:gd name="connsiteY3" fmla="*/ 1080124 h 1447278"/>
              <a:gd name="connsiteX4" fmla="*/ 606848 w 1331118"/>
              <a:gd name="connsiteY4" fmla="*/ 1010040 h 1447278"/>
              <a:gd name="connsiteX5" fmla="*/ 922750 w 1331118"/>
              <a:gd name="connsiteY5" fmla="*/ 1069817 h 1447278"/>
              <a:gd name="connsiteX6" fmla="*/ 1277587 w 1331118"/>
              <a:gd name="connsiteY6" fmla="*/ 1310529 h 1447278"/>
              <a:gd name="connsiteX7" fmla="*/ 821869 w 1331118"/>
              <a:gd name="connsiteY7" fmla="*/ 307039 h 1447278"/>
              <a:gd name="connsiteX8" fmla="*/ 462456 w 1331118"/>
              <a:gd name="connsiteY8" fmla="*/ 1025 h 1447278"/>
              <a:gd name="connsiteX0" fmla="*/ 462456 w 1440225"/>
              <a:gd name="connsiteY0" fmla="*/ 1025 h 1513240"/>
              <a:gd name="connsiteX1" fmla="*/ 162970 w 1440225"/>
              <a:gd name="connsiteY1" fmla="*/ 313189 h 1513240"/>
              <a:gd name="connsiteX2" fmla="*/ 0 w 1440225"/>
              <a:gd name="connsiteY2" fmla="*/ 1235063 h 1513240"/>
              <a:gd name="connsiteX3" fmla="*/ 264017 w 1440225"/>
              <a:gd name="connsiteY3" fmla="*/ 1080124 h 1513240"/>
              <a:gd name="connsiteX4" fmla="*/ 606848 w 1440225"/>
              <a:gd name="connsiteY4" fmla="*/ 1010040 h 1513240"/>
              <a:gd name="connsiteX5" fmla="*/ 922750 w 1440225"/>
              <a:gd name="connsiteY5" fmla="*/ 1069817 h 1513240"/>
              <a:gd name="connsiteX6" fmla="*/ 1386694 w 1440225"/>
              <a:gd name="connsiteY6" fmla="*/ 1376491 h 1513240"/>
              <a:gd name="connsiteX7" fmla="*/ 821869 w 1440225"/>
              <a:gd name="connsiteY7" fmla="*/ 307039 h 1513240"/>
              <a:gd name="connsiteX8" fmla="*/ 462456 w 1440225"/>
              <a:gd name="connsiteY8" fmla="*/ 1025 h 1513240"/>
              <a:gd name="connsiteX0" fmla="*/ 462456 w 1403507"/>
              <a:gd name="connsiteY0" fmla="*/ 1025 h 1513240"/>
              <a:gd name="connsiteX1" fmla="*/ 162970 w 1403507"/>
              <a:gd name="connsiteY1" fmla="*/ 313189 h 1513240"/>
              <a:gd name="connsiteX2" fmla="*/ 0 w 1403507"/>
              <a:gd name="connsiteY2" fmla="*/ 1235063 h 1513240"/>
              <a:gd name="connsiteX3" fmla="*/ 264017 w 1403507"/>
              <a:gd name="connsiteY3" fmla="*/ 1080124 h 1513240"/>
              <a:gd name="connsiteX4" fmla="*/ 606848 w 1403507"/>
              <a:gd name="connsiteY4" fmla="*/ 1010040 h 1513240"/>
              <a:gd name="connsiteX5" fmla="*/ 922750 w 1403507"/>
              <a:gd name="connsiteY5" fmla="*/ 1069817 h 1513240"/>
              <a:gd name="connsiteX6" fmla="*/ 1386694 w 1403507"/>
              <a:gd name="connsiteY6" fmla="*/ 1376491 h 1513240"/>
              <a:gd name="connsiteX7" fmla="*/ 821869 w 1403507"/>
              <a:gd name="connsiteY7" fmla="*/ 307039 h 1513240"/>
              <a:gd name="connsiteX8" fmla="*/ 462456 w 1403507"/>
              <a:gd name="connsiteY8" fmla="*/ 1025 h 1513240"/>
              <a:gd name="connsiteX0" fmla="*/ 462456 w 1386694"/>
              <a:gd name="connsiteY0" fmla="*/ 1025 h 1376491"/>
              <a:gd name="connsiteX1" fmla="*/ 162970 w 1386694"/>
              <a:gd name="connsiteY1" fmla="*/ 313189 h 1376491"/>
              <a:gd name="connsiteX2" fmla="*/ 0 w 1386694"/>
              <a:gd name="connsiteY2" fmla="*/ 1235063 h 1376491"/>
              <a:gd name="connsiteX3" fmla="*/ 264017 w 1386694"/>
              <a:gd name="connsiteY3" fmla="*/ 1080124 h 1376491"/>
              <a:gd name="connsiteX4" fmla="*/ 606848 w 1386694"/>
              <a:gd name="connsiteY4" fmla="*/ 1010040 h 1376491"/>
              <a:gd name="connsiteX5" fmla="*/ 922750 w 1386694"/>
              <a:gd name="connsiteY5" fmla="*/ 1069817 h 1376491"/>
              <a:gd name="connsiteX6" fmla="*/ 1386694 w 1386694"/>
              <a:gd name="connsiteY6" fmla="*/ 1376491 h 1376491"/>
              <a:gd name="connsiteX7" fmla="*/ 821869 w 1386694"/>
              <a:gd name="connsiteY7" fmla="*/ 307039 h 1376491"/>
              <a:gd name="connsiteX8" fmla="*/ 462456 w 1386694"/>
              <a:gd name="connsiteY8" fmla="*/ 1025 h 1376491"/>
              <a:gd name="connsiteX0" fmla="*/ 462456 w 1152114"/>
              <a:gd name="connsiteY0" fmla="*/ 1025 h 1240445"/>
              <a:gd name="connsiteX1" fmla="*/ 162970 w 1152114"/>
              <a:gd name="connsiteY1" fmla="*/ 313189 h 1240445"/>
              <a:gd name="connsiteX2" fmla="*/ 0 w 1152114"/>
              <a:gd name="connsiteY2" fmla="*/ 1235063 h 1240445"/>
              <a:gd name="connsiteX3" fmla="*/ 264017 w 1152114"/>
              <a:gd name="connsiteY3" fmla="*/ 1080124 h 1240445"/>
              <a:gd name="connsiteX4" fmla="*/ 606848 w 1152114"/>
              <a:gd name="connsiteY4" fmla="*/ 1010040 h 1240445"/>
              <a:gd name="connsiteX5" fmla="*/ 922750 w 1152114"/>
              <a:gd name="connsiteY5" fmla="*/ 1069817 h 1240445"/>
              <a:gd name="connsiteX6" fmla="*/ 1152114 w 1152114"/>
              <a:gd name="connsiteY6" fmla="*/ 1240445 h 1240445"/>
              <a:gd name="connsiteX7" fmla="*/ 821869 w 1152114"/>
              <a:gd name="connsiteY7" fmla="*/ 307039 h 1240445"/>
              <a:gd name="connsiteX8" fmla="*/ 462456 w 1152114"/>
              <a:gd name="connsiteY8" fmla="*/ 1025 h 1240445"/>
              <a:gd name="connsiteX0" fmla="*/ 462456 w 1152114"/>
              <a:gd name="connsiteY0" fmla="*/ 1025 h 1240445"/>
              <a:gd name="connsiteX1" fmla="*/ 162970 w 1152114"/>
              <a:gd name="connsiteY1" fmla="*/ 313189 h 1240445"/>
              <a:gd name="connsiteX2" fmla="*/ 0 w 1152114"/>
              <a:gd name="connsiteY2" fmla="*/ 1235063 h 1240445"/>
              <a:gd name="connsiteX3" fmla="*/ 264017 w 1152114"/>
              <a:gd name="connsiteY3" fmla="*/ 1080124 h 1240445"/>
              <a:gd name="connsiteX4" fmla="*/ 606848 w 1152114"/>
              <a:gd name="connsiteY4" fmla="*/ 1010040 h 1240445"/>
              <a:gd name="connsiteX5" fmla="*/ 922750 w 1152114"/>
              <a:gd name="connsiteY5" fmla="*/ 1069817 h 1240445"/>
              <a:gd name="connsiteX6" fmla="*/ 1152114 w 1152114"/>
              <a:gd name="connsiteY6" fmla="*/ 1240445 h 1240445"/>
              <a:gd name="connsiteX7" fmla="*/ 821869 w 1152114"/>
              <a:gd name="connsiteY7" fmla="*/ 307039 h 1240445"/>
              <a:gd name="connsiteX8" fmla="*/ 462456 w 1152114"/>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80124 h 1240445"/>
              <a:gd name="connsiteX4" fmla="*/ 606848 w 1108471"/>
              <a:gd name="connsiteY4" fmla="*/ 1010040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80124 h 1240445"/>
              <a:gd name="connsiteX4" fmla="*/ 606848 w 1108471"/>
              <a:gd name="connsiteY4" fmla="*/ 1010040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606848 w 1108471"/>
              <a:gd name="connsiteY4" fmla="*/ 1010040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606848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606848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606848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552295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552295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35063"/>
              <a:gd name="connsiteX1" fmla="*/ 162970 w 1108471"/>
              <a:gd name="connsiteY1" fmla="*/ 313189 h 1235063"/>
              <a:gd name="connsiteX2" fmla="*/ 0 w 1108471"/>
              <a:gd name="connsiteY2" fmla="*/ 1235063 h 1235063"/>
              <a:gd name="connsiteX3" fmla="*/ 264017 w 1108471"/>
              <a:gd name="connsiteY3" fmla="*/ 1030653 h 1235063"/>
              <a:gd name="connsiteX4" fmla="*/ 552295 w 1108471"/>
              <a:gd name="connsiteY4" fmla="*/ 960569 h 1235063"/>
              <a:gd name="connsiteX5" fmla="*/ 922750 w 1108471"/>
              <a:gd name="connsiteY5" fmla="*/ 1069817 h 1235063"/>
              <a:gd name="connsiteX6" fmla="*/ 1108471 w 1108471"/>
              <a:gd name="connsiteY6" fmla="*/ 1174483 h 1235063"/>
              <a:gd name="connsiteX7" fmla="*/ 821869 w 1108471"/>
              <a:gd name="connsiteY7" fmla="*/ 307039 h 1235063"/>
              <a:gd name="connsiteX8" fmla="*/ 462456 w 1108471"/>
              <a:gd name="connsiteY8" fmla="*/ 1025 h 1235063"/>
              <a:gd name="connsiteX0" fmla="*/ 462456 w 1108471"/>
              <a:gd name="connsiteY0" fmla="*/ 1025 h 1235063"/>
              <a:gd name="connsiteX1" fmla="*/ 162970 w 1108471"/>
              <a:gd name="connsiteY1" fmla="*/ 313189 h 1235063"/>
              <a:gd name="connsiteX2" fmla="*/ 0 w 1108471"/>
              <a:gd name="connsiteY2" fmla="*/ 1235063 h 1235063"/>
              <a:gd name="connsiteX3" fmla="*/ 264017 w 1108471"/>
              <a:gd name="connsiteY3" fmla="*/ 1030653 h 1235063"/>
              <a:gd name="connsiteX4" fmla="*/ 552295 w 1108471"/>
              <a:gd name="connsiteY4" fmla="*/ 960569 h 1235063"/>
              <a:gd name="connsiteX5" fmla="*/ 873652 w 1108471"/>
              <a:gd name="connsiteY5" fmla="*/ 1012100 h 1235063"/>
              <a:gd name="connsiteX6" fmla="*/ 1108471 w 1108471"/>
              <a:gd name="connsiteY6" fmla="*/ 1174483 h 1235063"/>
              <a:gd name="connsiteX7" fmla="*/ 821869 w 1108471"/>
              <a:gd name="connsiteY7" fmla="*/ 307039 h 1235063"/>
              <a:gd name="connsiteX8" fmla="*/ 462456 w 1108471"/>
              <a:gd name="connsiteY8" fmla="*/ 1025 h 1235063"/>
              <a:gd name="connsiteX0" fmla="*/ 462456 w 1108471"/>
              <a:gd name="connsiteY0" fmla="*/ 56680 h 1290718"/>
              <a:gd name="connsiteX1" fmla="*/ 359363 w 1108471"/>
              <a:gd name="connsiteY1" fmla="*/ 702776 h 1290718"/>
              <a:gd name="connsiteX2" fmla="*/ 0 w 1108471"/>
              <a:gd name="connsiteY2" fmla="*/ 1290718 h 1290718"/>
              <a:gd name="connsiteX3" fmla="*/ 264017 w 1108471"/>
              <a:gd name="connsiteY3" fmla="*/ 1086308 h 1290718"/>
              <a:gd name="connsiteX4" fmla="*/ 552295 w 1108471"/>
              <a:gd name="connsiteY4" fmla="*/ 1016224 h 1290718"/>
              <a:gd name="connsiteX5" fmla="*/ 873652 w 1108471"/>
              <a:gd name="connsiteY5" fmla="*/ 1067755 h 1290718"/>
              <a:gd name="connsiteX6" fmla="*/ 1108471 w 1108471"/>
              <a:gd name="connsiteY6" fmla="*/ 1230138 h 1290718"/>
              <a:gd name="connsiteX7" fmla="*/ 821869 w 1108471"/>
              <a:gd name="connsiteY7" fmla="*/ 362694 h 1290718"/>
              <a:gd name="connsiteX8" fmla="*/ 462456 w 1108471"/>
              <a:gd name="connsiteY8" fmla="*/ 56680 h 1290718"/>
              <a:gd name="connsiteX0" fmla="*/ 462456 w 1108471"/>
              <a:gd name="connsiteY0" fmla="*/ 5148 h 1239186"/>
              <a:gd name="connsiteX1" fmla="*/ 359363 w 1108471"/>
              <a:gd name="connsiteY1" fmla="*/ 651244 h 1239186"/>
              <a:gd name="connsiteX2" fmla="*/ 0 w 1108471"/>
              <a:gd name="connsiteY2" fmla="*/ 1239186 h 1239186"/>
              <a:gd name="connsiteX3" fmla="*/ 264017 w 1108471"/>
              <a:gd name="connsiteY3" fmla="*/ 1034776 h 1239186"/>
              <a:gd name="connsiteX4" fmla="*/ 552295 w 1108471"/>
              <a:gd name="connsiteY4" fmla="*/ 964692 h 1239186"/>
              <a:gd name="connsiteX5" fmla="*/ 873652 w 1108471"/>
              <a:gd name="connsiteY5" fmla="*/ 1016223 h 1239186"/>
              <a:gd name="connsiteX6" fmla="*/ 1108471 w 1108471"/>
              <a:gd name="connsiteY6" fmla="*/ 1178606 h 1239186"/>
              <a:gd name="connsiteX7" fmla="*/ 622749 w 1108471"/>
              <a:gd name="connsiteY7" fmla="*/ 620358 h 1239186"/>
              <a:gd name="connsiteX8" fmla="*/ 462456 w 1108471"/>
              <a:gd name="connsiteY8" fmla="*/ 5148 h 1239186"/>
              <a:gd name="connsiteX0" fmla="*/ 462456 w 1108471"/>
              <a:gd name="connsiteY0" fmla="*/ 5148 h 1239186"/>
              <a:gd name="connsiteX1" fmla="*/ 359363 w 1108471"/>
              <a:gd name="connsiteY1" fmla="*/ 651244 h 1239186"/>
              <a:gd name="connsiteX2" fmla="*/ 0 w 1108471"/>
              <a:gd name="connsiteY2" fmla="*/ 1239186 h 1239186"/>
              <a:gd name="connsiteX3" fmla="*/ 264017 w 1108471"/>
              <a:gd name="connsiteY3" fmla="*/ 1034776 h 1239186"/>
              <a:gd name="connsiteX4" fmla="*/ 552295 w 1108471"/>
              <a:gd name="connsiteY4" fmla="*/ 964692 h 1239186"/>
              <a:gd name="connsiteX5" fmla="*/ 873652 w 1108471"/>
              <a:gd name="connsiteY5" fmla="*/ 1016223 h 1239186"/>
              <a:gd name="connsiteX6" fmla="*/ 1108471 w 1108471"/>
              <a:gd name="connsiteY6" fmla="*/ 1178606 h 1239186"/>
              <a:gd name="connsiteX7" fmla="*/ 622749 w 1108471"/>
              <a:gd name="connsiteY7" fmla="*/ 620358 h 1239186"/>
              <a:gd name="connsiteX8" fmla="*/ 462456 w 1108471"/>
              <a:gd name="connsiteY8" fmla="*/ 5148 h 1239186"/>
              <a:gd name="connsiteX0" fmla="*/ 462456 w 1108471"/>
              <a:gd name="connsiteY0" fmla="*/ 11342 h 1245380"/>
              <a:gd name="connsiteX1" fmla="*/ 359363 w 1108471"/>
              <a:gd name="connsiteY1" fmla="*/ 657438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22749 w 1108471"/>
              <a:gd name="connsiteY7" fmla="*/ 626552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22749 w 1108471"/>
              <a:gd name="connsiteY7" fmla="*/ 626552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22749 w 1108471"/>
              <a:gd name="connsiteY7" fmla="*/ 626552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22749 w 1108471"/>
              <a:gd name="connsiteY7" fmla="*/ 626552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587289 w 1108471"/>
              <a:gd name="connsiteY7" fmla="*/ 412177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587289 w 1108471"/>
              <a:gd name="connsiteY7" fmla="*/ 412177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587289 w 1108471"/>
              <a:gd name="connsiteY7" fmla="*/ 412177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50025 w 1108471"/>
              <a:gd name="connsiteY7" fmla="*/ 412178 h 1245380"/>
              <a:gd name="connsiteX8" fmla="*/ 462456 w 1108471"/>
              <a:gd name="connsiteY8" fmla="*/ 11342 h 1245380"/>
              <a:gd name="connsiteX0" fmla="*/ 495188 w 1108471"/>
              <a:gd name="connsiteY0" fmla="*/ 11342 h 1500982"/>
              <a:gd name="connsiteX1" fmla="*/ 359363 w 1108471"/>
              <a:gd name="connsiteY1" fmla="*/ 752258 h 1500982"/>
              <a:gd name="connsiteX2" fmla="*/ 0 w 1108471"/>
              <a:gd name="connsiteY2" fmla="*/ 1500982 h 1500982"/>
              <a:gd name="connsiteX3" fmla="*/ 264017 w 1108471"/>
              <a:gd name="connsiteY3" fmla="*/ 1296572 h 1500982"/>
              <a:gd name="connsiteX4" fmla="*/ 552295 w 1108471"/>
              <a:gd name="connsiteY4" fmla="*/ 1226488 h 1500982"/>
              <a:gd name="connsiteX5" fmla="*/ 873652 w 1108471"/>
              <a:gd name="connsiteY5" fmla="*/ 1278019 h 1500982"/>
              <a:gd name="connsiteX6" fmla="*/ 1108471 w 1108471"/>
              <a:gd name="connsiteY6" fmla="*/ 1440402 h 1500982"/>
              <a:gd name="connsiteX7" fmla="*/ 650025 w 1108471"/>
              <a:gd name="connsiteY7" fmla="*/ 667780 h 1500982"/>
              <a:gd name="connsiteX8" fmla="*/ 495188 w 1108471"/>
              <a:gd name="connsiteY8" fmla="*/ 11342 h 1500982"/>
              <a:gd name="connsiteX0" fmla="*/ 495188 w 1108471"/>
              <a:gd name="connsiteY0" fmla="*/ 11342 h 1500982"/>
              <a:gd name="connsiteX1" fmla="*/ 435738 w 1108471"/>
              <a:gd name="connsiteY1" fmla="*/ 694542 h 1500982"/>
              <a:gd name="connsiteX2" fmla="*/ 0 w 1108471"/>
              <a:gd name="connsiteY2" fmla="*/ 1500982 h 1500982"/>
              <a:gd name="connsiteX3" fmla="*/ 264017 w 1108471"/>
              <a:gd name="connsiteY3" fmla="*/ 1296572 h 1500982"/>
              <a:gd name="connsiteX4" fmla="*/ 552295 w 1108471"/>
              <a:gd name="connsiteY4" fmla="*/ 1226488 h 1500982"/>
              <a:gd name="connsiteX5" fmla="*/ 873652 w 1108471"/>
              <a:gd name="connsiteY5" fmla="*/ 1278019 h 1500982"/>
              <a:gd name="connsiteX6" fmla="*/ 1108471 w 1108471"/>
              <a:gd name="connsiteY6" fmla="*/ 1440402 h 1500982"/>
              <a:gd name="connsiteX7" fmla="*/ 650025 w 1108471"/>
              <a:gd name="connsiteY7" fmla="*/ 667780 h 1500982"/>
              <a:gd name="connsiteX8" fmla="*/ 495188 w 1108471"/>
              <a:gd name="connsiteY8" fmla="*/ 11342 h 1500982"/>
              <a:gd name="connsiteX0" fmla="*/ 495188 w 1108471"/>
              <a:gd name="connsiteY0" fmla="*/ 11342 h 1500982"/>
              <a:gd name="connsiteX1" fmla="*/ 435738 w 1108471"/>
              <a:gd name="connsiteY1" fmla="*/ 694542 h 1500982"/>
              <a:gd name="connsiteX2" fmla="*/ 0 w 1108471"/>
              <a:gd name="connsiteY2" fmla="*/ 1500982 h 1500982"/>
              <a:gd name="connsiteX3" fmla="*/ 264017 w 1108471"/>
              <a:gd name="connsiteY3" fmla="*/ 1296572 h 1500982"/>
              <a:gd name="connsiteX4" fmla="*/ 552295 w 1108471"/>
              <a:gd name="connsiteY4" fmla="*/ 1226488 h 1500982"/>
              <a:gd name="connsiteX5" fmla="*/ 873652 w 1108471"/>
              <a:gd name="connsiteY5" fmla="*/ 1278019 h 1500982"/>
              <a:gd name="connsiteX6" fmla="*/ 1108471 w 1108471"/>
              <a:gd name="connsiteY6" fmla="*/ 1440402 h 1500982"/>
              <a:gd name="connsiteX7" fmla="*/ 650025 w 1108471"/>
              <a:gd name="connsiteY7" fmla="*/ 667780 h 1500982"/>
              <a:gd name="connsiteX8" fmla="*/ 495188 w 1108471"/>
              <a:gd name="connsiteY8" fmla="*/ 11342 h 1500982"/>
              <a:gd name="connsiteX0" fmla="*/ 557925 w 1108471"/>
              <a:gd name="connsiteY0" fmla="*/ 11342 h 1500982"/>
              <a:gd name="connsiteX1" fmla="*/ 435738 w 1108471"/>
              <a:gd name="connsiteY1" fmla="*/ 694542 h 1500982"/>
              <a:gd name="connsiteX2" fmla="*/ 0 w 1108471"/>
              <a:gd name="connsiteY2" fmla="*/ 1500982 h 1500982"/>
              <a:gd name="connsiteX3" fmla="*/ 264017 w 1108471"/>
              <a:gd name="connsiteY3" fmla="*/ 1296572 h 1500982"/>
              <a:gd name="connsiteX4" fmla="*/ 552295 w 1108471"/>
              <a:gd name="connsiteY4" fmla="*/ 1226488 h 1500982"/>
              <a:gd name="connsiteX5" fmla="*/ 873652 w 1108471"/>
              <a:gd name="connsiteY5" fmla="*/ 1278019 h 1500982"/>
              <a:gd name="connsiteX6" fmla="*/ 1108471 w 1108471"/>
              <a:gd name="connsiteY6" fmla="*/ 1440402 h 1500982"/>
              <a:gd name="connsiteX7" fmla="*/ 650025 w 1108471"/>
              <a:gd name="connsiteY7" fmla="*/ 667780 h 1500982"/>
              <a:gd name="connsiteX8" fmla="*/ 557925 w 1108471"/>
              <a:gd name="connsiteY8" fmla="*/ 11342 h 1500982"/>
              <a:gd name="connsiteX0" fmla="*/ 557925 w 1108471"/>
              <a:gd name="connsiteY0" fmla="*/ 64347 h 1553987"/>
              <a:gd name="connsiteX1" fmla="*/ 435738 w 1108471"/>
              <a:gd name="connsiteY1" fmla="*/ 747547 h 1553987"/>
              <a:gd name="connsiteX2" fmla="*/ 0 w 1108471"/>
              <a:gd name="connsiteY2" fmla="*/ 1553987 h 1553987"/>
              <a:gd name="connsiteX3" fmla="*/ 264017 w 1108471"/>
              <a:gd name="connsiteY3" fmla="*/ 1349577 h 1553987"/>
              <a:gd name="connsiteX4" fmla="*/ 552295 w 1108471"/>
              <a:gd name="connsiteY4" fmla="*/ 1279493 h 1553987"/>
              <a:gd name="connsiteX5" fmla="*/ 873652 w 1108471"/>
              <a:gd name="connsiteY5" fmla="*/ 1331024 h 1553987"/>
              <a:gd name="connsiteX6" fmla="*/ 1108471 w 1108471"/>
              <a:gd name="connsiteY6" fmla="*/ 1493407 h 1553987"/>
              <a:gd name="connsiteX7" fmla="*/ 650025 w 1108471"/>
              <a:gd name="connsiteY7" fmla="*/ 720785 h 1553987"/>
              <a:gd name="connsiteX8" fmla="*/ 557925 w 1108471"/>
              <a:gd name="connsiteY8" fmla="*/ 64347 h 1553987"/>
              <a:gd name="connsiteX0" fmla="*/ 557925 w 1108471"/>
              <a:gd name="connsiteY0" fmla="*/ 64347 h 1553987"/>
              <a:gd name="connsiteX1" fmla="*/ 435738 w 1108471"/>
              <a:gd name="connsiteY1" fmla="*/ 747547 h 1553987"/>
              <a:gd name="connsiteX2" fmla="*/ 0 w 1108471"/>
              <a:gd name="connsiteY2" fmla="*/ 1553987 h 1553987"/>
              <a:gd name="connsiteX3" fmla="*/ 264017 w 1108471"/>
              <a:gd name="connsiteY3" fmla="*/ 1349577 h 1553987"/>
              <a:gd name="connsiteX4" fmla="*/ 552295 w 1108471"/>
              <a:gd name="connsiteY4" fmla="*/ 1279493 h 1553987"/>
              <a:gd name="connsiteX5" fmla="*/ 873652 w 1108471"/>
              <a:gd name="connsiteY5" fmla="*/ 1331024 h 1553987"/>
              <a:gd name="connsiteX6" fmla="*/ 1108471 w 1108471"/>
              <a:gd name="connsiteY6" fmla="*/ 1493407 h 1553987"/>
              <a:gd name="connsiteX7" fmla="*/ 650025 w 1108471"/>
              <a:gd name="connsiteY7" fmla="*/ 720785 h 1553987"/>
              <a:gd name="connsiteX8" fmla="*/ 557925 w 1108471"/>
              <a:gd name="connsiteY8" fmla="*/ 64347 h 1553987"/>
              <a:gd name="connsiteX0" fmla="*/ 557925 w 1108471"/>
              <a:gd name="connsiteY0" fmla="*/ 22816 h 1512456"/>
              <a:gd name="connsiteX1" fmla="*/ 435738 w 1108471"/>
              <a:gd name="connsiteY1" fmla="*/ 706016 h 1512456"/>
              <a:gd name="connsiteX2" fmla="*/ 0 w 1108471"/>
              <a:gd name="connsiteY2" fmla="*/ 1512456 h 1512456"/>
              <a:gd name="connsiteX3" fmla="*/ 264017 w 1108471"/>
              <a:gd name="connsiteY3" fmla="*/ 1308046 h 1512456"/>
              <a:gd name="connsiteX4" fmla="*/ 552295 w 1108471"/>
              <a:gd name="connsiteY4" fmla="*/ 1237962 h 1512456"/>
              <a:gd name="connsiteX5" fmla="*/ 873652 w 1108471"/>
              <a:gd name="connsiteY5" fmla="*/ 1289493 h 1512456"/>
              <a:gd name="connsiteX6" fmla="*/ 1108471 w 1108471"/>
              <a:gd name="connsiteY6" fmla="*/ 1451876 h 1512456"/>
              <a:gd name="connsiteX7" fmla="*/ 650025 w 1108471"/>
              <a:gd name="connsiteY7" fmla="*/ 679254 h 1512456"/>
              <a:gd name="connsiteX8" fmla="*/ 557925 w 1108471"/>
              <a:gd name="connsiteY8" fmla="*/ 22816 h 1512456"/>
              <a:gd name="connsiteX0" fmla="*/ 557925 w 1108471"/>
              <a:gd name="connsiteY0" fmla="*/ 11341 h 1500981"/>
              <a:gd name="connsiteX1" fmla="*/ 435738 w 1108471"/>
              <a:gd name="connsiteY1" fmla="*/ 694541 h 1500981"/>
              <a:gd name="connsiteX2" fmla="*/ 0 w 1108471"/>
              <a:gd name="connsiteY2" fmla="*/ 1500981 h 1500981"/>
              <a:gd name="connsiteX3" fmla="*/ 264017 w 1108471"/>
              <a:gd name="connsiteY3" fmla="*/ 1296571 h 1500981"/>
              <a:gd name="connsiteX4" fmla="*/ 552295 w 1108471"/>
              <a:gd name="connsiteY4" fmla="*/ 1226487 h 1500981"/>
              <a:gd name="connsiteX5" fmla="*/ 873652 w 1108471"/>
              <a:gd name="connsiteY5" fmla="*/ 1278018 h 1500981"/>
              <a:gd name="connsiteX6" fmla="*/ 1108471 w 1108471"/>
              <a:gd name="connsiteY6" fmla="*/ 1440401 h 1500981"/>
              <a:gd name="connsiteX7" fmla="*/ 650025 w 1108471"/>
              <a:gd name="connsiteY7" fmla="*/ 667779 h 1500981"/>
              <a:gd name="connsiteX8" fmla="*/ 557925 w 1108471"/>
              <a:gd name="connsiteY8" fmla="*/ 11341 h 1500981"/>
              <a:gd name="connsiteX0" fmla="*/ 557925 w 1108471"/>
              <a:gd name="connsiteY0" fmla="*/ 11341 h 1659996"/>
              <a:gd name="connsiteX1" fmla="*/ 435738 w 1108471"/>
              <a:gd name="connsiteY1" fmla="*/ 853556 h 1659996"/>
              <a:gd name="connsiteX2" fmla="*/ 0 w 1108471"/>
              <a:gd name="connsiteY2" fmla="*/ 1659996 h 1659996"/>
              <a:gd name="connsiteX3" fmla="*/ 264017 w 1108471"/>
              <a:gd name="connsiteY3" fmla="*/ 1455586 h 1659996"/>
              <a:gd name="connsiteX4" fmla="*/ 552295 w 1108471"/>
              <a:gd name="connsiteY4" fmla="*/ 1385502 h 1659996"/>
              <a:gd name="connsiteX5" fmla="*/ 873652 w 1108471"/>
              <a:gd name="connsiteY5" fmla="*/ 1437033 h 1659996"/>
              <a:gd name="connsiteX6" fmla="*/ 1108471 w 1108471"/>
              <a:gd name="connsiteY6" fmla="*/ 1599416 h 1659996"/>
              <a:gd name="connsiteX7" fmla="*/ 650025 w 1108471"/>
              <a:gd name="connsiteY7" fmla="*/ 826794 h 1659996"/>
              <a:gd name="connsiteX8" fmla="*/ 557925 w 1108471"/>
              <a:gd name="connsiteY8" fmla="*/ 11341 h 165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471" h="1659996">
                <a:moveTo>
                  <a:pt x="557925" y="11341"/>
                </a:moveTo>
                <a:cubicBezTo>
                  <a:pt x="190604" y="0"/>
                  <a:pt x="377174" y="652512"/>
                  <a:pt x="435738" y="853556"/>
                </a:cubicBezTo>
                <a:cubicBezTo>
                  <a:pt x="546066" y="1269596"/>
                  <a:pt x="64084" y="1341846"/>
                  <a:pt x="0" y="1659996"/>
                </a:cubicBezTo>
                <a:cubicBezTo>
                  <a:pt x="80941" y="1542523"/>
                  <a:pt x="171968" y="1501335"/>
                  <a:pt x="264017" y="1455586"/>
                </a:cubicBezTo>
                <a:cubicBezTo>
                  <a:pt x="356066" y="1409837"/>
                  <a:pt x="381134" y="1407833"/>
                  <a:pt x="552295" y="1385502"/>
                </a:cubicBezTo>
                <a:cubicBezTo>
                  <a:pt x="663447" y="1396152"/>
                  <a:pt x="783229" y="1391074"/>
                  <a:pt x="873652" y="1437033"/>
                </a:cubicBezTo>
                <a:cubicBezTo>
                  <a:pt x="996807" y="1487114"/>
                  <a:pt x="1040726" y="1505299"/>
                  <a:pt x="1108471" y="1599416"/>
                </a:cubicBezTo>
                <a:cubicBezTo>
                  <a:pt x="971065" y="1311104"/>
                  <a:pt x="580431" y="1347382"/>
                  <a:pt x="650025" y="826794"/>
                </a:cubicBezTo>
                <a:cubicBezTo>
                  <a:pt x="698632" y="570780"/>
                  <a:pt x="892515" y="32696"/>
                  <a:pt x="557925" y="11341"/>
                </a:cubicBezTo>
                <a:close/>
              </a:path>
            </a:pathLst>
          </a:custGeom>
          <a:blipFill dpi="0" rotWithShape="1">
            <a:blip r:embed="rId4"/>
            <a:srcRect/>
            <a:tile tx="0" ty="0" sx="15000" sy="15000" flip="none" algn="ctr"/>
          </a:bli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4" name="Freeform 23"/>
          <p:cNvSpPr/>
          <p:nvPr/>
        </p:nvSpPr>
        <p:spPr bwMode="auto">
          <a:xfrm>
            <a:off x="3670300" y="5689599"/>
            <a:ext cx="2197100" cy="513191"/>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819760"/>
              <a:gd name="connsiteX1" fmla="*/ 1283 w 660182"/>
              <a:gd name="connsiteY1" fmla="*/ 313189 h 819760"/>
              <a:gd name="connsiteX2" fmla="*/ 243371 w 660182"/>
              <a:gd name="connsiteY2" fmla="*/ 666142 h 819760"/>
              <a:gd name="connsiteX3" fmla="*/ 376969 w 660182"/>
              <a:gd name="connsiteY3" fmla="*/ 707022 h 819760"/>
              <a:gd name="connsiteX4" fmla="*/ 502174 w 660182"/>
              <a:gd name="connsiteY4" fmla="*/ 681831 h 819760"/>
              <a:gd name="connsiteX5" fmla="*/ 660182 w 660182"/>
              <a:gd name="connsiteY5" fmla="*/ 307039 h 819760"/>
              <a:gd name="connsiteX6" fmla="*/ 300769 w 660182"/>
              <a:gd name="connsiteY6" fmla="*/ 1025 h 819760"/>
              <a:gd name="connsiteX0" fmla="*/ 300769 w 660182"/>
              <a:gd name="connsiteY0" fmla="*/ 1025 h 819760"/>
              <a:gd name="connsiteX1" fmla="*/ 1283 w 660182"/>
              <a:gd name="connsiteY1" fmla="*/ 313189 h 819760"/>
              <a:gd name="connsiteX2" fmla="*/ 173510 w 660182"/>
              <a:gd name="connsiteY2" fmla="*/ 474287 h 819760"/>
              <a:gd name="connsiteX3" fmla="*/ 376969 w 660182"/>
              <a:gd name="connsiteY3" fmla="*/ 707022 h 819760"/>
              <a:gd name="connsiteX4" fmla="*/ 502174 w 660182"/>
              <a:gd name="connsiteY4" fmla="*/ 681831 h 819760"/>
              <a:gd name="connsiteX5" fmla="*/ 660182 w 660182"/>
              <a:gd name="connsiteY5" fmla="*/ 307039 h 819760"/>
              <a:gd name="connsiteX6" fmla="*/ 300769 w 660182"/>
              <a:gd name="connsiteY6" fmla="*/ 1025 h 819760"/>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521320"/>
              <a:gd name="connsiteX1" fmla="*/ 1283 w 660182"/>
              <a:gd name="connsiteY1" fmla="*/ 313189 h 521320"/>
              <a:gd name="connsiteX2" fmla="*/ 173510 w 660182"/>
              <a:gd name="connsiteY2" fmla="*/ 474287 h 521320"/>
              <a:gd name="connsiteX3" fmla="*/ 335052 w 660182"/>
              <a:gd name="connsiteY3" fmla="*/ 472533 h 521320"/>
              <a:gd name="connsiteX4" fmla="*/ 502174 w 660182"/>
              <a:gd name="connsiteY4" fmla="*/ 479318 h 521320"/>
              <a:gd name="connsiteX5" fmla="*/ 660182 w 660182"/>
              <a:gd name="connsiteY5" fmla="*/ 307039 h 521320"/>
              <a:gd name="connsiteX6" fmla="*/ 300769 w 660182"/>
              <a:gd name="connsiteY6" fmla="*/ 1025 h 521320"/>
              <a:gd name="connsiteX0" fmla="*/ 300769 w 660182"/>
              <a:gd name="connsiteY0" fmla="*/ 1025 h 502485"/>
              <a:gd name="connsiteX1" fmla="*/ 1283 w 660182"/>
              <a:gd name="connsiteY1" fmla="*/ 313189 h 502485"/>
              <a:gd name="connsiteX2" fmla="*/ 173510 w 660182"/>
              <a:gd name="connsiteY2" fmla="*/ 474287 h 502485"/>
              <a:gd name="connsiteX3" fmla="*/ 335052 w 660182"/>
              <a:gd name="connsiteY3" fmla="*/ 472533 h 502485"/>
              <a:gd name="connsiteX4" fmla="*/ 502174 w 660182"/>
              <a:gd name="connsiteY4" fmla="*/ 340755 h 502485"/>
              <a:gd name="connsiteX5" fmla="*/ 660182 w 660182"/>
              <a:gd name="connsiteY5" fmla="*/ 307039 h 502485"/>
              <a:gd name="connsiteX6" fmla="*/ 300769 w 660182"/>
              <a:gd name="connsiteY6" fmla="*/ 1025 h 502485"/>
              <a:gd name="connsiteX0" fmla="*/ 300769 w 660182"/>
              <a:gd name="connsiteY0" fmla="*/ 1025 h 502485"/>
              <a:gd name="connsiteX1" fmla="*/ 1283 w 660182"/>
              <a:gd name="connsiteY1" fmla="*/ 313189 h 502485"/>
              <a:gd name="connsiteX2" fmla="*/ 173510 w 660182"/>
              <a:gd name="connsiteY2" fmla="*/ 474287 h 502485"/>
              <a:gd name="connsiteX3" fmla="*/ 335052 w 660182"/>
              <a:gd name="connsiteY3" fmla="*/ 472533 h 502485"/>
              <a:gd name="connsiteX4" fmla="*/ 502174 w 660182"/>
              <a:gd name="connsiteY4" fmla="*/ 340755 h 502485"/>
              <a:gd name="connsiteX5" fmla="*/ 660182 w 660182"/>
              <a:gd name="connsiteY5" fmla="*/ 307039 h 502485"/>
              <a:gd name="connsiteX6" fmla="*/ 300769 w 660182"/>
              <a:gd name="connsiteY6" fmla="*/ 1025 h 502485"/>
              <a:gd name="connsiteX0" fmla="*/ 300769 w 660182"/>
              <a:gd name="connsiteY0" fmla="*/ 1025 h 502485"/>
              <a:gd name="connsiteX1" fmla="*/ 1283 w 660182"/>
              <a:gd name="connsiteY1" fmla="*/ 313189 h 502485"/>
              <a:gd name="connsiteX2" fmla="*/ 173510 w 660182"/>
              <a:gd name="connsiteY2" fmla="*/ 474287 h 502485"/>
              <a:gd name="connsiteX3" fmla="*/ 335052 w 660182"/>
              <a:gd name="connsiteY3" fmla="*/ 472533 h 502485"/>
              <a:gd name="connsiteX4" fmla="*/ 502174 w 660182"/>
              <a:gd name="connsiteY4" fmla="*/ 340755 h 502485"/>
              <a:gd name="connsiteX5" fmla="*/ 660182 w 660182"/>
              <a:gd name="connsiteY5" fmla="*/ 307039 h 502485"/>
              <a:gd name="connsiteX6" fmla="*/ 300769 w 660182"/>
              <a:gd name="connsiteY6" fmla="*/ 1025 h 502485"/>
              <a:gd name="connsiteX0" fmla="*/ 300769 w 660182"/>
              <a:gd name="connsiteY0" fmla="*/ 1025 h 502485"/>
              <a:gd name="connsiteX1" fmla="*/ 1283 w 660182"/>
              <a:gd name="connsiteY1" fmla="*/ 313189 h 502485"/>
              <a:gd name="connsiteX2" fmla="*/ 173510 w 660182"/>
              <a:gd name="connsiteY2" fmla="*/ 474287 h 502485"/>
              <a:gd name="connsiteX3" fmla="*/ 335052 w 660182"/>
              <a:gd name="connsiteY3" fmla="*/ 472533 h 502485"/>
              <a:gd name="connsiteX4" fmla="*/ 502174 w 660182"/>
              <a:gd name="connsiteY4" fmla="*/ 340755 h 502485"/>
              <a:gd name="connsiteX5" fmla="*/ 660182 w 660182"/>
              <a:gd name="connsiteY5" fmla="*/ 307039 h 502485"/>
              <a:gd name="connsiteX6" fmla="*/ 300769 w 660182"/>
              <a:gd name="connsiteY6" fmla="*/ 1025 h 502485"/>
              <a:gd name="connsiteX0" fmla="*/ 300769 w 660182"/>
              <a:gd name="connsiteY0" fmla="*/ 1025 h 502485"/>
              <a:gd name="connsiteX1" fmla="*/ 1283 w 660182"/>
              <a:gd name="connsiteY1" fmla="*/ 313189 h 502485"/>
              <a:gd name="connsiteX2" fmla="*/ 173510 w 660182"/>
              <a:gd name="connsiteY2" fmla="*/ 474287 h 502485"/>
              <a:gd name="connsiteX3" fmla="*/ 335052 w 660182"/>
              <a:gd name="connsiteY3" fmla="*/ 472533 h 502485"/>
              <a:gd name="connsiteX4" fmla="*/ 502174 w 660182"/>
              <a:gd name="connsiteY4" fmla="*/ 340755 h 502485"/>
              <a:gd name="connsiteX5" fmla="*/ 660182 w 660182"/>
              <a:gd name="connsiteY5" fmla="*/ 307039 h 502485"/>
              <a:gd name="connsiteX6" fmla="*/ 300769 w 660182"/>
              <a:gd name="connsiteY6" fmla="*/ 1025 h 502485"/>
              <a:gd name="connsiteX0" fmla="*/ 300769 w 660182"/>
              <a:gd name="connsiteY0" fmla="*/ 1025 h 502485"/>
              <a:gd name="connsiteX1" fmla="*/ 1283 w 660182"/>
              <a:gd name="connsiteY1" fmla="*/ 313189 h 502485"/>
              <a:gd name="connsiteX2" fmla="*/ 173510 w 660182"/>
              <a:gd name="connsiteY2" fmla="*/ 474287 h 502485"/>
              <a:gd name="connsiteX3" fmla="*/ 335052 w 660182"/>
              <a:gd name="connsiteY3" fmla="*/ 472533 h 502485"/>
              <a:gd name="connsiteX4" fmla="*/ 502174 w 660182"/>
              <a:gd name="connsiteY4" fmla="*/ 340755 h 502485"/>
              <a:gd name="connsiteX5" fmla="*/ 660182 w 660182"/>
              <a:gd name="connsiteY5" fmla="*/ 307039 h 502485"/>
              <a:gd name="connsiteX6" fmla="*/ 300769 w 660182"/>
              <a:gd name="connsiteY6" fmla="*/ 1025 h 502485"/>
              <a:gd name="connsiteX0" fmla="*/ 300769 w 660182"/>
              <a:gd name="connsiteY0" fmla="*/ 1025 h 502485"/>
              <a:gd name="connsiteX1" fmla="*/ 1283 w 660182"/>
              <a:gd name="connsiteY1" fmla="*/ 313189 h 502485"/>
              <a:gd name="connsiteX2" fmla="*/ 173510 w 660182"/>
              <a:gd name="connsiteY2" fmla="*/ 474287 h 502485"/>
              <a:gd name="connsiteX3" fmla="*/ 335052 w 660182"/>
              <a:gd name="connsiteY3" fmla="*/ 472533 h 502485"/>
              <a:gd name="connsiteX4" fmla="*/ 502174 w 660182"/>
              <a:gd name="connsiteY4" fmla="*/ 398785 h 502485"/>
              <a:gd name="connsiteX5" fmla="*/ 660182 w 660182"/>
              <a:gd name="connsiteY5" fmla="*/ 307039 h 502485"/>
              <a:gd name="connsiteX6" fmla="*/ 300769 w 660182"/>
              <a:gd name="connsiteY6" fmla="*/ 1025 h 502485"/>
              <a:gd name="connsiteX0" fmla="*/ 300769 w 660182"/>
              <a:gd name="connsiteY0" fmla="*/ 1025 h 502485"/>
              <a:gd name="connsiteX1" fmla="*/ 1283 w 660182"/>
              <a:gd name="connsiteY1" fmla="*/ 313189 h 502485"/>
              <a:gd name="connsiteX2" fmla="*/ 173510 w 660182"/>
              <a:gd name="connsiteY2" fmla="*/ 474287 h 502485"/>
              <a:gd name="connsiteX3" fmla="*/ 335052 w 660182"/>
              <a:gd name="connsiteY3" fmla="*/ 472533 h 502485"/>
              <a:gd name="connsiteX4" fmla="*/ 502174 w 660182"/>
              <a:gd name="connsiteY4" fmla="*/ 398785 h 502485"/>
              <a:gd name="connsiteX5" fmla="*/ 660182 w 660182"/>
              <a:gd name="connsiteY5" fmla="*/ 307039 h 502485"/>
              <a:gd name="connsiteX6" fmla="*/ 300769 w 660182"/>
              <a:gd name="connsiteY6" fmla="*/ 1025 h 502485"/>
              <a:gd name="connsiteX0" fmla="*/ 300769 w 660182"/>
              <a:gd name="connsiteY0" fmla="*/ 1025 h 502485"/>
              <a:gd name="connsiteX1" fmla="*/ 1283 w 660182"/>
              <a:gd name="connsiteY1" fmla="*/ 313189 h 502485"/>
              <a:gd name="connsiteX2" fmla="*/ 173510 w 660182"/>
              <a:gd name="connsiteY2" fmla="*/ 474287 h 502485"/>
              <a:gd name="connsiteX3" fmla="*/ 335052 w 660182"/>
              <a:gd name="connsiteY3" fmla="*/ 472533 h 502485"/>
              <a:gd name="connsiteX4" fmla="*/ 502174 w 660182"/>
              <a:gd name="connsiteY4" fmla="*/ 398785 h 502485"/>
              <a:gd name="connsiteX5" fmla="*/ 660182 w 660182"/>
              <a:gd name="connsiteY5" fmla="*/ 307039 h 502485"/>
              <a:gd name="connsiteX6" fmla="*/ 300769 w 660182"/>
              <a:gd name="connsiteY6" fmla="*/ 1025 h 502485"/>
              <a:gd name="connsiteX0" fmla="*/ 300769 w 660182"/>
              <a:gd name="connsiteY0" fmla="*/ 1025 h 502485"/>
              <a:gd name="connsiteX1" fmla="*/ 1283 w 660182"/>
              <a:gd name="connsiteY1" fmla="*/ 313189 h 502485"/>
              <a:gd name="connsiteX2" fmla="*/ 173510 w 660182"/>
              <a:gd name="connsiteY2" fmla="*/ 474287 h 502485"/>
              <a:gd name="connsiteX3" fmla="*/ 335052 w 660182"/>
              <a:gd name="connsiteY3" fmla="*/ 472533 h 502485"/>
              <a:gd name="connsiteX4" fmla="*/ 502174 w 660182"/>
              <a:gd name="connsiteY4" fmla="*/ 448526 h 502485"/>
              <a:gd name="connsiteX5" fmla="*/ 660182 w 660182"/>
              <a:gd name="connsiteY5" fmla="*/ 307039 h 502485"/>
              <a:gd name="connsiteX6" fmla="*/ 300769 w 660182"/>
              <a:gd name="connsiteY6" fmla="*/ 1025 h 50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502485">
                <a:moveTo>
                  <a:pt x="300769" y="1025"/>
                </a:moveTo>
                <a:cubicBezTo>
                  <a:pt x="190953" y="2050"/>
                  <a:pt x="0" y="95654"/>
                  <a:pt x="1283" y="313189"/>
                </a:cubicBezTo>
                <a:cubicBezTo>
                  <a:pt x="13415" y="502485"/>
                  <a:pt x="117841" y="436173"/>
                  <a:pt x="173510" y="474287"/>
                </a:cubicBezTo>
                <a:cubicBezTo>
                  <a:pt x="222522" y="495466"/>
                  <a:pt x="278768" y="454163"/>
                  <a:pt x="335052" y="472533"/>
                </a:cubicBezTo>
                <a:cubicBezTo>
                  <a:pt x="397172" y="432846"/>
                  <a:pt x="457972" y="457368"/>
                  <a:pt x="502174" y="448526"/>
                </a:cubicBezTo>
                <a:cubicBezTo>
                  <a:pt x="548719" y="426419"/>
                  <a:pt x="650597" y="497818"/>
                  <a:pt x="660182" y="307039"/>
                </a:cubicBezTo>
                <a:cubicBezTo>
                  <a:pt x="646052" y="30411"/>
                  <a:pt x="410585" y="0"/>
                  <a:pt x="300769" y="1025"/>
                </a:cubicBezTo>
                <a:close/>
              </a:path>
            </a:pathLst>
          </a:custGeom>
          <a:blipFill dpi="0" rotWithShape="1">
            <a:blip r:embed="rId5"/>
            <a:srcRect/>
            <a:tile tx="0" ty="0" sx="20000" sy="20000" flip="none" algn="ctr"/>
          </a:bli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36" name="Freeform 35"/>
          <p:cNvSpPr/>
          <p:nvPr/>
        </p:nvSpPr>
        <p:spPr bwMode="auto">
          <a:xfrm>
            <a:off x="4394200" y="5994400"/>
            <a:ext cx="742042" cy="863600"/>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blipFill dpi="0" rotWithShape="1">
            <a:blip r:embed="rId6"/>
            <a:srcRect/>
            <a:tile tx="0" ty="0" sx="75000" sy="75000" flip="none" algn="ctr"/>
          </a:bli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37" name="Freeform 36"/>
          <p:cNvSpPr/>
          <p:nvPr/>
        </p:nvSpPr>
        <p:spPr bwMode="auto">
          <a:xfrm>
            <a:off x="4394200" y="5994400"/>
            <a:ext cx="742042" cy="863600"/>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FF0000">
              <a:alpha val="50000"/>
            </a:srgb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40" name="TextBox 39"/>
          <p:cNvSpPr txBox="1"/>
          <p:nvPr/>
        </p:nvSpPr>
        <p:spPr>
          <a:xfrm>
            <a:off x="4263572" y="6016117"/>
            <a:ext cx="1143000" cy="830997"/>
          </a:xfrm>
          <a:prstGeom prst="rect">
            <a:avLst/>
          </a:prstGeom>
          <a:noFill/>
        </p:spPr>
        <p:txBody>
          <a:bodyPr wrap="square" rtlCol="0">
            <a:spAutoFit/>
          </a:bodyPr>
          <a:lstStyle/>
          <a:p>
            <a:r>
              <a:rPr lang="en-US" sz="2400" dirty="0" smtClean="0"/>
              <a:t>55% SiO</a:t>
            </a:r>
            <a:r>
              <a:rPr lang="en-US" sz="2400" baseline="-25000" dirty="0" smtClean="0"/>
              <a:t>2</a:t>
            </a:r>
            <a:endParaRPr lang="en-US" sz="2400" baseline="-25000" dirty="0"/>
          </a:p>
        </p:txBody>
      </p:sp>
      <p:sp>
        <p:nvSpPr>
          <p:cNvPr id="41" name="TextBox 40"/>
          <p:cNvSpPr txBox="1"/>
          <p:nvPr/>
        </p:nvSpPr>
        <p:spPr>
          <a:xfrm>
            <a:off x="5210622" y="6027003"/>
            <a:ext cx="1418772" cy="830997"/>
          </a:xfrm>
          <a:prstGeom prst="rect">
            <a:avLst/>
          </a:prstGeom>
          <a:noFill/>
        </p:spPr>
        <p:txBody>
          <a:bodyPr wrap="square" rtlCol="0">
            <a:spAutoFit/>
          </a:bodyPr>
          <a:lstStyle/>
          <a:p>
            <a:r>
              <a:rPr lang="en-US" sz="2400" dirty="0" smtClean="0"/>
              <a:t>small pluton</a:t>
            </a:r>
            <a:endParaRPr lang="en-US" sz="2400" baseline="-25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229378" name="Text Box 2"/>
          <p:cNvSpPr txBox="1">
            <a:spLocks noChangeArrowheads="1"/>
          </p:cNvSpPr>
          <p:nvPr/>
        </p:nvSpPr>
        <p:spPr bwMode="auto">
          <a:xfrm>
            <a:off x="0" y="457200"/>
            <a:ext cx="9144000" cy="579438"/>
          </a:xfrm>
          <a:prstGeom prst="rect">
            <a:avLst/>
          </a:prstGeom>
          <a:noFill/>
          <a:ln w="9525">
            <a:noFill/>
            <a:miter lim="800000"/>
            <a:headEnd/>
            <a:tailEnd/>
          </a:ln>
          <a:effectLst/>
        </p:spPr>
        <p:txBody>
          <a:bodyPr>
            <a:spAutoFit/>
          </a:bodyPr>
          <a:lstStyle/>
          <a:p>
            <a:pPr>
              <a:spcBef>
                <a:spcPct val="50000"/>
              </a:spcBef>
            </a:pPr>
            <a:r>
              <a:rPr lang="en-US" u="sng" dirty="0"/>
              <a:t>BATHOLITHIC ROCKS</a:t>
            </a:r>
          </a:p>
        </p:txBody>
      </p:sp>
      <p:sp>
        <p:nvSpPr>
          <p:cNvPr id="229379" name="Text Box 3"/>
          <p:cNvSpPr txBox="1">
            <a:spLocks noChangeArrowheads="1"/>
          </p:cNvSpPr>
          <p:nvPr/>
        </p:nvSpPr>
        <p:spPr bwMode="auto">
          <a:xfrm>
            <a:off x="0" y="1371600"/>
            <a:ext cx="9144000" cy="4893647"/>
          </a:xfrm>
          <a:prstGeom prst="rect">
            <a:avLst/>
          </a:prstGeom>
          <a:noFill/>
          <a:ln w="9525">
            <a:noFill/>
            <a:miter lim="800000"/>
            <a:headEnd/>
            <a:tailEnd/>
          </a:ln>
          <a:effectLst/>
        </p:spPr>
        <p:txBody>
          <a:bodyPr>
            <a:spAutoFit/>
          </a:bodyPr>
          <a:lstStyle/>
          <a:p>
            <a:pPr marL="342900" indent="-342900" algn="l">
              <a:spcBef>
                <a:spcPct val="50000"/>
              </a:spcBef>
              <a:buFontTx/>
              <a:buAutoNum type="arabicPeriod"/>
            </a:pPr>
            <a:r>
              <a:rPr lang="en-US" sz="2400" dirty="0">
                <a:solidFill>
                  <a:schemeClr val="bg2"/>
                </a:solidFill>
                <a:effectLst/>
              </a:rPr>
              <a:t>210-150mya (Triassic to Jurassic)</a:t>
            </a:r>
          </a:p>
          <a:p>
            <a:pPr marL="342900" indent="-342900" algn="l">
              <a:spcBef>
                <a:spcPct val="50000"/>
              </a:spcBef>
              <a:buFontTx/>
              <a:buAutoNum type="arabicPeriod"/>
            </a:pPr>
            <a:r>
              <a:rPr lang="en-US" sz="2400" dirty="0"/>
              <a:t>120-100mya (Cretaceous)</a:t>
            </a:r>
          </a:p>
          <a:p>
            <a:pPr marL="800100" lvl="1" indent="-342900" algn="l">
              <a:spcBef>
                <a:spcPct val="50000"/>
              </a:spcBef>
              <a:buFontTx/>
              <a:buChar char="•"/>
            </a:pPr>
            <a:r>
              <a:rPr lang="en-US" sz="2400" dirty="0"/>
              <a:t>Western Intrusive Suite (El Capitan Granite)</a:t>
            </a:r>
          </a:p>
          <a:p>
            <a:pPr marL="800100" lvl="1" indent="-342900" algn="l">
              <a:spcBef>
                <a:spcPct val="50000"/>
              </a:spcBef>
              <a:buFontTx/>
              <a:buChar char="•"/>
            </a:pPr>
            <a:r>
              <a:rPr lang="en-US" sz="2400" dirty="0">
                <a:solidFill>
                  <a:schemeClr val="bg2"/>
                </a:solidFill>
                <a:effectLst/>
              </a:rPr>
              <a:t>Minor Intrusive Suite (“Map of N. America”)</a:t>
            </a:r>
          </a:p>
          <a:p>
            <a:pPr marL="342900" indent="-342900" algn="l">
              <a:spcBef>
                <a:spcPct val="50000"/>
              </a:spcBef>
              <a:buFontTx/>
              <a:buAutoNum type="arabicPeriod"/>
            </a:pPr>
            <a:r>
              <a:rPr lang="en-US" sz="2400" dirty="0">
                <a:solidFill>
                  <a:schemeClr val="bg2"/>
                </a:solidFill>
                <a:effectLst/>
              </a:rPr>
              <a:t>95-80mya (Cretaceous)</a:t>
            </a:r>
          </a:p>
          <a:p>
            <a:pPr marL="800100" lvl="1" indent="-342900" algn="l">
              <a:spcBef>
                <a:spcPct val="50000"/>
              </a:spcBef>
              <a:buFontTx/>
              <a:buChar char="•"/>
            </a:pPr>
            <a:r>
              <a:rPr lang="en-US" sz="2400" dirty="0">
                <a:solidFill>
                  <a:schemeClr val="bg2"/>
                </a:solidFill>
                <a:effectLst/>
              </a:rPr>
              <a:t>Tuolumne Intrusive Suite (Half Dome)</a:t>
            </a:r>
          </a:p>
          <a:p>
            <a:pPr marL="1257300" lvl="2" indent="-342900" algn="l">
              <a:spcBef>
                <a:spcPct val="50000"/>
              </a:spcBef>
              <a:buFontTx/>
              <a:buChar char="•"/>
            </a:pPr>
            <a:r>
              <a:rPr lang="en-US" sz="2400" dirty="0">
                <a:solidFill>
                  <a:schemeClr val="bg2"/>
                </a:solidFill>
                <a:effectLst/>
              </a:rPr>
              <a:t>A “nested” pluton</a:t>
            </a:r>
          </a:p>
          <a:p>
            <a:pPr marL="1714500" lvl="3" indent="-342900" algn="l">
              <a:spcBef>
                <a:spcPct val="50000"/>
              </a:spcBef>
              <a:buFontTx/>
              <a:buChar char="•"/>
            </a:pPr>
            <a:r>
              <a:rPr lang="en-US" sz="2400" dirty="0">
                <a:solidFill>
                  <a:schemeClr val="bg2"/>
                </a:solidFill>
                <a:effectLst/>
              </a:rPr>
              <a:t>Inside – felsic and porphyritic</a:t>
            </a:r>
          </a:p>
          <a:p>
            <a:pPr marL="1714500" lvl="3" indent="-342900" algn="l">
              <a:spcBef>
                <a:spcPct val="50000"/>
              </a:spcBef>
              <a:buFontTx/>
              <a:buChar char="•"/>
            </a:pPr>
            <a:r>
              <a:rPr lang="en-US" sz="2400" dirty="0">
                <a:solidFill>
                  <a:schemeClr val="bg2"/>
                </a:solidFill>
                <a:effectLst/>
              </a:rPr>
              <a:t>Outside – mafic and equigranular</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Freeform 2"/>
          <p:cNvSpPr/>
          <p:nvPr/>
        </p:nvSpPr>
        <p:spPr bwMode="auto">
          <a:xfrm>
            <a:off x="-615043" y="1046117"/>
            <a:ext cx="10374086" cy="2116183"/>
          </a:xfrm>
          <a:custGeom>
            <a:avLst/>
            <a:gdLst>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025071 w 12103100"/>
              <a:gd name="connsiteY0" fmla="*/ 611414 h 4878614"/>
              <a:gd name="connsiteX1" fmla="*/ 6086928 w 12103100"/>
              <a:gd name="connsiteY1" fmla="*/ 556985 h 4878614"/>
              <a:gd name="connsiteX2" fmla="*/ 10419442 w 12103100"/>
              <a:gd name="connsiteY2" fmla="*/ 589642 h 4878614"/>
              <a:gd name="connsiteX3" fmla="*/ 10833100 w 12103100"/>
              <a:gd name="connsiteY3" fmla="*/ 4007757 h 4878614"/>
              <a:gd name="connsiteX4" fmla="*/ 10430328 w 12103100"/>
              <a:gd name="connsiteY4" fmla="*/ 4323442 h 4878614"/>
              <a:gd name="connsiteX5" fmla="*/ 5803900 w 12103100"/>
              <a:gd name="connsiteY5" fmla="*/ 4530271 h 4878614"/>
              <a:gd name="connsiteX6" fmla="*/ 796471 w 12103100"/>
              <a:gd name="connsiteY6" fmla="*/ 4225471 h 4878614"/>
              <a:gd name="connsiteX7" fmla="*/ 1025071 w 12103100"/>
              <a:gd name="connsiteY7"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159671"/>
              <a:gd name="connsiteY0" fmla="*/ 662215 h 4929415"/>
              <a:gd name="connsiteX1" fmla="*/ 6086928 w 11159671"/>
              <a:gd name="connsiteY1" fmla="*/ 607786 h 4929415"/>
              <a:gd name="connsiteX2" fmla="*/ 10419442 w 11159671"/>
              <a:gd name="connsiteY2" fmla="*/ 640443 h 4929415"/>
              <a:gd name="connsiteX3" fmla="*/ 10528300 w 11159671"/>
              <a:gd name="connsiteY3" fmla="*/ 4450444 h 4929415"/>
              <a:gd name="connsiteX4" fmla="*/ 5803900 w 11159671"/>
              <a:gd name="connsiteY4" fmla="*/ 4581072 h 4929415"/>
              <a:gd name="connsiteX5" fmla="*/ 796471 w 11159671"/>
              <a:gd name="connsiteY5" fmla="*/ 4276272 h 4929415"/>
              <a:gd name="connsiteX6" fmla="*/ 1025071 w 11159671"/>
              <a:gd name="connsiteY6" fmla="*/ 662215 h 4929415"/>
              <a:gd name="connsiteX0" fmla="*/ 1025071 w 11159671"/>
              <a:gd name="connsiteY0" fmla="*/ 611414 h 4878614"/>
              <a:gd name="connsiteX1" fmla="*/ 6086928 w 11159671"/>
              <a:gd name="connsiteY1" fmla="*/ 556985 h 4878614"/>
              <a:gd name="connsiteX2" fmla="*/ 10419442 w 11159671"/>
              <a:gd name="connsiteY2" fmla="*/ 589642 h 4878614"/>
              <a:gd name="connsiteX3" fmla="*/ 10528300 w 11159671"/>
              <a:gd name="connsiteY3" fmla="*/ 4399643 h 4878614"/>
              <a:gd name="connsiteX4" fmla="*/ 5803900 w 11159671"/>
              <a:gd name="connsiteY4" fmla="*/ 4530271 h 4878614"/>
              <a:gd name="connsiteX5" fmla="*/ 796471 w 11159671"/>
              <a:gd name="connsiteY5" fmla="*/ 4225471 h 4878614"/>
              <a:gd name="connsiteX6" fmla="*/ 1025071 w 11159671"/>
              <a:gd name="connsiteY6" fmla="*/ 611414 h 4878614"/>
              <a:gd name="connsiteX0" fmla="*/ 1025071 w 10528300"/>
              <a:gd name="connsiteY0" fmla="*/ 611414 h 4878614"/>
              <a:gd name="connsiteX1" fmla="*/ 6086928 w 10528300"/>
              <a:gd name="connsiteY1" fmla="*/ 556985 h 4878614"/>
              <a:gd name="connsiteX2" fmla="*/ 10419442 w 10528300"/>
              <a:gd name="connsiteY2" fmla="*/ 589642 h 4878614"/>
              <a:gd name="connsiteX3" fmla="*/ 10528300 w 10528300"/>
              <a:gd name="connsiteY3" fmla="*/ 4399643 h 4878614"/>
              <a:gd name="connsiteX4" fmla="*/ 5803900 w 10528300"/>
              <a:gd name="connsiteY4" fmla="*/ 4530271 h 4878614"/>
              <a:gd name="connsiteX5" fmla="*/ 796471 w 10528300"/>
              <a:gd name="connsiteY5" fmla="*/ 4225471 h 4878614"/>
              <a:gd name="connsiteX6" fmla="*/ 1025071 w 105283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54429 h 4321629"/>
              <a:gd name="connsiteX1" fmla="*/ 6086928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1025071 w 10604500"/>
              <a:gd name="connsiteY0" fmla="*/ 54429 h 4321629"/>
              <a:gd name="connsiteX1" fmla="*/ 5727699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228600 w 9808029"/>
              <a:gd name="connsiteY0" fmla="*/ 54429 h 4321629"/>
              <a:gd name="connsiteX1" fmla="*/ 4931228 w 9808029"/>
              <a:gd name="connsiteY1" fmla="*/ 0 h 4321629"/>
              <a:gd name="connsiteX2" fmla="*/ 9753600 w 9808029"/>
              <a:gd name="connsiteY2" fmla="*/ 32657 h 4321629"/>
              <a:gd name="connsiteX3" fmla="*/ 9731829 w 9808029"/>
              <a:gd name="connsiteY3" fmla="*/ 3842658 h 4321629"/>
              <a:gd name="connsiteX4" fmla="*/ 5007429 w 9808029"/>
              <a:gd name="connsiteY4" fmla="*/ 3973286 h 4321629"/>
              <a:gd name="connsiteX5" fmla="*/ 0 w 9808029"/>
              <a:gd name="connsiteY5" fmla="*/ 3668486 h 4321629"/>
              <a:gd name="connsiteX6" fmla="*/ 228600 w 9808029"/>
              <a:gd name="connsiteY6" fmla="*/ 54429 h 4321629"/>
              <a:gd name="connsiteX0" fmla="*/ 228600 w 9808029"/>
              <a:gd name="connsiteY0" fmla="*/ 54429 h 4053115"/>
              <a:gd name="connsiteX1" fmla="*/ 4931228 w 9808029"/>
              <a:gd name="connsiteY1" fmla="*/ 0 h 4053115"/>
              <a:gd name="connsiteX2" fmla="*/ 9753600 w 9808029"/>
              <a:gd name="connsiteY2" fmla="*/ 32657 h 4053115"/>
              <a:gd name="connsiteX3" fmla="*/ 9731829 w 9808029"/>
              <a:gd name="connsiteY3" fmla="*/ 3842658 h 4053115"/>
              <a:gd name="connsiteX4" fmla="*/ 5007429 w 9808029"/>
              <a:gd name="connsiteY4" fmla="*/ 3973286 h 4053115"/>
              <a:gd name="connsiteX5" fmla="*/ 0 w 9808029"/>
              <a:gd name="connsiteY5" fmla="*/ 3668486 h 4053115"/>
              <a:gd name="connsiteX6" fmla="*/ 228600 w 9808029"/>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973286 h 4053115"/>
              <a:gd name="connsiteX5" fmla="*/ 21771 w 9622972"/>
              <a:gd name="connsiteY5" fmla="*/ 3668486 h 4053115"/>
              <a:gd name="connsiteX6" fmla="*/ 43543 w 9622972"/>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124200 h 4053115"/>
              <a:gd name="connsiteX5" fmla="*/ 21771 w 9622972"/>
              <a:gd name="connsiteY5" fmla="*/ 3668486 h 4053115"/>
              <a:gd name="connsiteX6" fmla="*/ 43543 w 9622972"/>
              <a:gd name="connsiteY6" fmla="*/ 54429 h 4053115"/>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312886"/>
              <a:gd name="connsiteX1" fmla="*/ 4746171 w 9622972"/>
              <a:gd name="connsiteY1" fmla="*/ 0 h 3312886"/>
              <a:gd name="connsiteX2" fmla="*/ 9568543 w 9622972"/>
              <a:gd name="connsiteY2" fmla="*/ 32657 h 3312886"/>
              <a:gd name="connsiteX3" fmla="*/ 9546772 w 9622972"/>
              <a:gd name="connsiteY3" fmla="*/ 3254829 h 3312886"/>
              <a:gd name="connsiteX4" fmla="*/ 4822372 w 9622972"/>
              <a:gd name="connsiteY4" fmla="*/ 3124200 h 3312886"/>
              <a:gd name="connsiteX5" fmla="*/ 21771 w 9622972"/>
              <a:gd name="connsiteY5" fmla="*/ 3200400 h 3312886"/>
              <a:gd name="connsiteX6" fmla="*/ 43543 w 9622972"/>
              <a:gd name="connsiteY6" fmla="*/ 54429 h 3312886"/>
              <a:gd name="connsiteX0" fmla="*/ 43543 w 9622972"/>
              <a:gd name="connsiteY0" fmla="*/ 204043 h 3462500"/>
              <a:gd name="connsiteX1" fmla="*/ 4746171 w 9622972"/>
              <a:gd name="connsiteY1" fmla="*/ 0 h 3462500"/>
              <a:gd name="connsiteX2" fmla="*/ 9568543 w 9622972"/>
              <a:gd name="connsiteY2" fmla="*/ 182271 h 3462500"/>
              <a:gd name="connsiteX3" fmla="*/ 9546772 w 9622972"/>
              <a:gd name="connsiteY3" fmla="*/ 3404443 h 3462500"/>
              <a:gd name="connsiteX4" fmla="*/ 4822372 w 9622972"/>
              <a:gd name="connsiteY4" fmla="*/ 3273814 h 3462500"/>
              <a:gd name="connsiteX5" fmla="*/ 21771 w 9622972"/>
              <a:gd name="connsiteY5" fmla="*/ 3350014 h 3462500"/>
              <a:gd name="connsiteX6" fmla="*/ 43543 w 9622972"/>
              <a:gd name="connsiteY6" fmla="*/ 204043 h 34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2972" h="3462500">
                <a:moveTo>
                  <a:pt x="43543" y="204043"/>
                </a:moveTo>
                <a:lnTo>
                  <a:pt x="4746171" y="0"/>
                </a:lnTo>
                <a:lnTo>
                  <a:pt x="9568543" y="182271"/>
                </a:lnTo>
                <a:cubicBezTo>
                  <a:pt x="9622972" y="898914"/>
                  <a:pt x="9544958" y="2782143"/>
                  <a:pt x="9546772" y="3404443"/>
                </a:cubicBezTo>
                <a:cubicBezTo>
                  <a:pt x="8026401" y="3462500"/>
                  <a:pt x="6409872" y="3282885"/>
                  <a:pt x="4822372" y="3273814"/>
                </a:cubicBezTo>
                <a:cubicBezTo>
                  <a:pt x="3234872" y="3264743"/>
                  <a:pt x="1079499" y="3360900"/>
                  <a:pt x="21771" y="3350014"/>
                </a:cubicBezTo>
                <a:cubicBezTo>
                  <a:pt x="30843" y="2500928"/>
                  <a:pt x="0" y="1152914"/>
                  <a:pt x="43543" y="204043"/>
                </a:cubicBezTo>
                <a:close/>
              </a:path>
            </a:pathLst>
          </a:custGeom>
          <a:blipFill>
            <a:blip r:embed="rId3"/>
            <a:tile tx="0" ty="0" sx="100000" sy="100000" flip="none" algn="tl"/>
          </a:blip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4" name="Freeform 3"/>
          <p:cNvSpPr/>
          <p:nvPr/>
        </p:nvSpPr>
        <p:spPr bwMode="auto">
          <a:xfrm>
            <a:off x="-239486" y="1048645"/>
            <a:ext cx="9622972" cy="6172212"/>
          </a:xfrm>
          <a:custGeom>
            <a:avLst/>
            <a:gdLst>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025071 w 12103100"/>
              <a:gd name="connsiteY0" fmla="*/ 611414 h 4878614"/>
              <a:gd name="connsiteX1" fmla="*/ 6086928 w 12103100"/>
              <a:gd name="connsiteY1" fmla="*/ 556985 h 4878614"/>
              <a:gd name="connsiteX2" fmla="*/ 10419442 w 12103100"/>
              <a:gd name="connsiteY2" fmla="*/ 589642 h 4878614"/>
              <a:gd name="connsiteX3" fmla="*/ 10833100 w 12103100"/>
              <a:gd name="connsiteY3" fmla="*/ 4007757 h 4878614"/>
              <a:gd name="connsiteX4" fmla="*/ 10430328 w 12103100"/>
              <a:gd name="connsiteY4" fmla="*/ 4323442 h 4878614"/>
              <a:gd name="connsiteX5" fmla="*/ 5803900 w 12103100"/>
              <a:gd name="connsiteY5" fmla="*/ 4530271 h 4878614"/>
              <a:gd name="connsiteX6" fmla="*/ 796471 w 12103100"/>
              <a:gd name="connsiteY6" fmla="*/ 4225471 h 4878614"/>
              <a:gd name="connsiteX7" fmla="*/ 1025071 w 12103100"/>
              <a:gd name="connsiteY7"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159671"/>
              <a:gd name="connsiteY0" fmla="*/ 662215 h 4929415"/>
              <a:gd name="connsiteX1" fmla="*/ 6086928 w 11159671"/>
              <a:gd name="connsiteY1" fmla="*/ 607786 h 4929415"/>
              <a:gd name="connsiteX2" fmla="*/ 10419442 w 11159671"/>
              <a:gd name="connsiteY2" fmla="*/ 640443 h 4929415"/>
              <a:gd name="connsiteX3" fmla="*/ 10528300 w 11159671"/>
              <a:gd name="connsiteY3" fmla="*/ 4450444 h 4929415"/>
              <a:gd name="connsiteX4" fmla="*/ 5803900 w 11159671"/>
              <a:gd name="connsiteY4" fmla="*/ 4581072 h 4929415"/>
              <a:gd name="connsiteX5" fmla="*/ 796471 w 11159671"/>
              <a:gd name="connsiteY5" fmla="*/ 4276272 h 4929415"/>
              <a:gd name="connsiteX6" fmla="*/ 1025071 w 11159671"/>
              <a:gd name="connsiteY6" fmla="*/ 662215 h 4929415"/>
              <a:gd name="connsiteX0" fmla="*/ 1025071 w 11159671"/>
              <a:gd name="connsiteY0" fmla="*/ 611414 h 4878614"/>
              <a:gd name="connsiteX1" fmla="*/ 6086928 w 11159671"/>
              <a:gd name="connsiteY1" fmla="*/ 556985 h 4878614"/>
              <a:gd name="connsiteX2" fmla="*/ 10419442 w 11159671"/>
              <a:gd name="connsiteY2" fmla="*/ 589642 h 4878614"/>
              <a:gd name="connsiteX3" fmla="*/ 10528300 w 11159671"/>
              <a:gd name="connsiteY3" fmla="*/ 4399643 h 4878614"/>
              <a:gd name="connsiteX4" fmla="*/ 5803900 w 11159671"/>
              <a:gd name="connsiteY4" fmla="*/ 4530271 h 4878614"/>
              <a:gd name="connsiteX5" fmla="*/ 796471 w 11159671"/>
              <a:gd name="connsiteY5" fmla="*/ 4225471 h 4878614"/>
              <a:gd name="connsiteX6" fmla="*/ 1025071 w 11159671"/>
              <a:gd name="connsiteY6" fmla="*/ 611414 h 4878614"/>
              <a:gd name="connsiteX0" fmla="*/ 1025071 w 10528300"/>
              <a:gd name="connsiteY0" fmla="*/ 611414 h 4878614"/>
              <a:gd name="connsiteX1" fmla="*/ 6086928 w 10528300"/>
              <a:gd name="connsiteY1" fmla="*/ 556985 h 4878614"/>
              <a:gd name="connsiteX2" fmla="*/ 10419442 w 10528300"/>
              <a:gd name="connsiteY2" fmla="*/ 589642 h 4878614"/>
              <a:gd name="connsiteX3" fmla="*/ 10528300 w 10528300"/>
              <a:gd name="connsiteY3" fmla="*/ 4399643 h 4878614"/>
              <a:gd name="connsiteX4" fmla="*/ 5803900 w 10528300"/>
              <a:gd name="connsiteY4" fmla="*/ 4530271 h 4878614"/>
              <a:gd name="connsiteX5" fmla="*/ 796471 w 10528300"/>
              <a:gd name="connsiteY5" fmla="*/ 4225471 h 4878614"/>
              <a:gd name="connsiteX6" fmla="*/ 1025071 w 105283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54429 h 4321629"/>
              <a:gd name="connsiteX1" fmla="*/ 6086928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1025071 w 10604500"/>
              <a:gd name="connsiteY0" fmla="*/ 54429 h 4321629"/>
              <a:gd name="connsiteX1" fmla="*/ 5727699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228600 w 9808029"/>
              <a:gd name="connsiteY0" fmla="*/ 54429 h 4321629"/>
              <a:gd name="connsiteX1" fmla="*/ 4931228 w 9808029"/>
              <a:gd name="connsiteY1" fmla="*/ 0 h 4321629"/>
              <a:gd name="connsiteX2" fmla="*/ 9753600 w 9808029"/>
              <a:gd name="connsiteY2" fmla="*/ 32657 h 4321629"/>
              <a:gd name="connsiteX3" fmla="*/ 9731829 w 9808029"/>
              <a:gd name="connsiteY3" fmla="*/ 3842658 h 4321629"/>
              <a:gd name="connsiteX4" fmla="*/ 5007429 w 9808029"/>
              <a:gd name="connsiteY4" fmla="*/ 3973286 h 4321629"/>
              <a:gd name="connsiteX5" fmla="*/ 0 w 9808029"/>
              <a:gd name="connsiteY5" fmla="*/ 3668486 h 4321629"/>
              <a:gd name="connsiteX6" fmla="*/ 228600 w 9808029"/>
              <a:gd name="connsiteY6" fmla="*/ 54429 h 4321629"/>
              <a:gd name="connsiteX0" fmla="*/ 228600 w 9808029"/>
              <a:gd name="connsiteY0" fmla="*/ 54429 h 4053115"/>
              <a:gd name="connsiteX1" fmla="*/ 4931228 w 9808029"/>
              <a:gd name="connsiteY1" fmla="*/ 0 h 4053115"/>
              <a:gd name="connsiteX2" fmla="*/ 9753600 w 9808029"/>
              <a:gd name="connsiteY2" fmla="*/ 32657 h 4053115"/>
              <a:gd name="connsiteX3" fmla="*/ 9731829 w 9808029"/>
              <a:gd name="connsiteY3" fmla="*/ 3842658 h 4053115"/>
              <a:gd name="connsiteX4" fmla="*/ 5007429 w 9808029"/>
              <a:gd name="connsiteY4" fmla="*/ 3973286 h 4053115"/>
              <a:gd name="connsiteX5" fmla="*/ 0 w 9808029"/>
              <a:gd name="connsiteY5" fmla="*/ 3668486 h 4053115"/>
              <a:gd name="connsiteX6" fmla="*/ 228600 w 9808029"/>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973286 h 4053115"/>
              <a:gd name="connsiteX5" fmla="*/ 21771 w 9622972"/>
              <a:gd name="connsiteY5" fmla="*/ 3668486 h 4053115"/>
              <a:gd name="connsiteX6" fmla="*/ 43543 w 9622972"/>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124200 h 4053115"/>
              <a:gd name="connsiteX5" fmla="*/ 21771 w 9622972"/>
              <a:gd name="connsiteY5" fmla="*/ 3668486 h 4053115"/>
              <a:gd name="connsiteX6" fmla="*/ 43543 w 9622972"/>
              <a:gd name="connsiteY6" fmla="*/ 54429 h 4053115"/>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312886"/>
              <a:gd name="connsiteX1" fmla="*/ 4746171 w 9622972"/>
              <a:gd name="connsiteY1" fmla="*/ 0 h 3312886"/>
              <a:gd name="connsiteX2" fmla="*/ 9568543 w 9622972"/>
              <a:gd name="connsiteY2" fmla="*/ 32657 h 3312886"/>
              <a:gd name="connsiteX3" fmla="*/ 9546772 w 9622972"/>
              <a:gd name="connsiteY3" fmla="*/ 3254829 h 3312886"/>
              <a:gd name="connsiteX4" fmla="*/ 4822372 w 9622972"/>
              <a:gd name="connsiteY4" fmla="*/ 3124200 h 3312886"/>
              <a:gd name="connsiteX5" fmla="*/ 21771 w 9622972"/>
              <a:gd name="connsiteY5" fmla="*/ 3200400 h 3312886"/>
              <a:gd name="connsiteX6" fmla="*/ 43543 w 9622972"/>
              <a:gd name="connsiteY6" fmla="*/ 54429 h 33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2972" h="3312886">
                <a:moveTo>
                  <a:pt x="43543" y="54429"/>
                </a:moveTo>
                <a:cubicBezTo>
                  <a:pt x="968829" y="19958"/>
                  <a:pt x="4746171" y="0"/>
                  <a:pt x="4746171" y="0"/>
                </a:cubicBezTo>
                <a:lnTo>
                  <a:pt x="9568543" y="32657"/>
                </a:lnTo>
                <a:cubicBezTo>
                  <a:pt x="9622972" y="749300"/>
                  <a:pt x="9544958" y="2632529"/>
                  <a:pt x="9546772" y="3254829"/>
                </a:cubicBezTo>
                <a:cubicBezTo>
                  <a:pt x="8026401" y="3312886"/>
                  <a:pt x="6409872" y="3133271"/>
                  <a:pt x="4822372" y="3124200"/>
                </a:cubicBezTo>
                <a:cubicBezTo>
                  <a:pt x="3234872" y="3115129"/>
                  <a:pt x="1079499" y="3211286"/>
                  <a:pt x="21771" y="3200400"/>
                </a:cubicBezTo>
                <a:cubicBezTo>
                  <a:pt x="30843" y="2351314"/>
                  <a:pt x="0" y="1003300"/>
                  <a:pt x="43543" y="54429"/>
                </a:cubicBezTo>
                <a:close/>
              </a:path>
            </a:pathLst>
          </a:custGeom>
          <a:gradFill flip="none" rotWithShape="0">
            <a:gsLst>
              <a:gs pos="0">
                <a:srgbClr val="FF5D15"/>
              </a:gs>
              <a:gs pos="16000">
                <a:srgbClr val="D36103"/>
              </a:gs>
              <a:gs pos="23000">
                <a:srgbClr val="920000"/>
              </a:gs>
              <a:gs pos="66000">
                <a:srgbClr val="480808">
                  <a:alpha val="98824"/>
                </a:srgbClr>
              </a:gs>
              <a:gs pos="100000">
                <a:schemeClr val="accent2">
                  <a:alpha val="59000"/>
                </a:schemeClr>
              </a:gs>
            </a:gsLst>
            <a:lin ang="16200000" scaled="0"/>
            <a:tileRect/>
          </a:gra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6" name="TextBox 5"/>
          <p:cNvSpPr txBox="1"/>
          <p:nvPr/>
        </p:nvSpPr>
        <p:spPr>
          <a:xfrm>
            <a:off x="0" y="1701800"/>
            <a:ext cx="1841500" cy="461665"/>
          </a:xfrm>
          <a:prstGeom prst="rect">
            <a:avLst/>
          </a:prstGeom>
          <a:noFill/>
        </p:spPr>
        <p:txBody>
          <a:bodyPr wrap="square" rtlCol="0">
            <a:spAutoFit/>
          </a:bodyPr>
          <a:lstStyle/>
          <a:p>
            <a:r>
              <a:rPr lang="en-US" sz="2400" dirty="0" smtClean="0"/>
              <a:t>brittle</a:t>
            </a:r>
            <a:endParaRPr lang="en-US" sz="2400" dirty="0"/>
          </a:p>
        </p:txBody>
      </p:sp>
      <p:sp>
        <p:nvSpPr>
          <p:cNvPr id="7" name="TextBox 6"/>
          <p:cNvSpPr txBox="1"/>
          <p:nvPr/>
        </p:nvSpPr>
        <p:spPr>
          <a:xfrm>
            <a:off x="0" y="5346700"/>
            <a:ext cx="1841500" cy="461665"/>
          </a:xfrm>
          <a:prstGeom prst="rect">
            <a:avLst/>
          </a:prstGeom>
          <a:noFill/>
        </p:spPr>
        <p:txBody>
          <a:bodyPr wrap="square" rtlCol="0">
            <a:spAutoFit/>
          </a:bodyPr>
          <a:lstStyle/>
          <a:p>
            <a:r>
              <a:rPr lang="en-US" sz="2400" dirty="0" smtClean="0"/>
              <a:t>ductile</a:t>
            </a:r>
            <a:endParaRPr lang="en-US" sz="2400" dirty="0"/>
          </a:p>
        </p:txBody>
      </p:sp>
      <p:cxnSp>
        <p:nvCxnSpPr>
          <p:cNvPr id="9" name="Straight Arrow Connector 8"/>
          <p:cNvCxnSpPr/>
          <p:nvPr/>
        </p:nvCxnSpPr>
        <p:spPr bwMode="auto">
          <a:xfrm rot="5400000">
            <a:off x="-684609" y="36953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10" name="TextBox 9"/>
          <p:cNvSpPr txBox="1"/>
          <p:nvPr/>
        </p:nvSpPr>
        <p:spPr>
          <a:xfrm>
            <a:off x="1143000" y="1689100"/>
            <a:ext cx="1524000" cy="461665"/>
          </a:xfrm>
          <a:prstGeom prst="rect">
            <a:avLst/>
          </a:prstGeom>
          <a:noFill/>
        </p:spPr>
        <p:txBody>
          <a:bodyPr wrap="square" rtlCol="0">
            <a:spAutoFit/>
          </a:bodyPr>
          <a:lstStyle/>
          <a:p>
            <a:r>
              <a:rPr lang="en-US" sz="2400" dirty="0" smtClean="0"/>
              <a:t>less</a:t>
            </a:r>
            <a:endParaRPr lang="en-US" sz="2400" dirty="0"/>
          </a:p>
        </p:txBody>
      </p:sp>
      <p:sp>
        <p:nvSpPr>
          <p:cNvPr id="13" name="TextBox 12"/>
          <p:cNvSpPr txBox="1"/>
          <p:nvPr/>
        </p:nvSpPr>
        <p:spPr>
          <a:xfrm>
            <a:off x="1257300" y="5334000"/>
            <a:ext cx="1435100" cy="461665"/>
          </a:xfrm>
          <a:prstGeom prst="rect">
            <a:avLst/>
          </a:prstGeom>
          <a:noFill/>
        </p:spPr>
        <p:txBody>
          <a:bodyPr wrap="square" rtlCol="0">
            <a:spAutoFit/>
          </a:bodyPr>
          <a:lstStyle/>
          <a:p>
            <a:r>
              <a:rPr lang="en-US" sz="2400" dirty="0" smtClean="0"/>
              <a:t>more</a:t>
            </a:r>
            <a:endParaRPr lang="en-US" sz="2400" dirty="0"/>
          </a:p>
        </p:txBody>
      </p:sp>
      <p:sp>
        <p:nvSpPr>
          <p:cNvPr id="17" name="TextBox 16"/>
          <p:cNvSpPr txBox="1"/>
          <p:nvPr/>
        </p:nvSpPr>
        <p:spPr>
          <a:xfrm>
            <a:off x="6756400" y="1689100"/>
            <a:ext cx="1066800" cy="461665"/>
          </a:xfrm>
          <a:prstGeom prst="rect">
            <a:avLst/>
          </a:prstGeom>
          <a:noFill/>
        </p:spPr>
        <p:txBody>
          <a:bodyPr wrap="square" rtlCol="0">
            <a:spAutoFit/>
          </a:bodyPr>
          <a:lstStyle/>
          <a:p>
            <a:r>
              <a:rPr lang="en-US" sz="2400" dirty="0" smtClean="0"/>
              <a:t>fast</a:t>
            </a:r>
            <a:endParaRPr lang="en-US" sz="2400" dirty="0"/>
          </a:p>
        </p:txBody>
      </p:sp>
      <p:sp>
        <p:nvSpPr>
          <p:cNvPr id="18" name="TextBox 17"/>
          <p:cNvSpPr txBox="1"/>
          <p:nvPr/>
        </p:nvSpPr>
        <p:spPr>
          <a:xfrm>
            <a:off x="6756400" y="5384800"/>
            <a:ext cx="1066800" cy="461665"/>
          </a:xfrm>
          <a:prstGeom prst="rect">
            <a:avLst/>
          </a:prstGeom>
          <a:noFill/>
        </p:spPr>
        <p:txBody>
          <a:bodyPr wrap="square" rtlCol="0">
            <a:spAutoFit/>
          </a:bodyPr>
          <a:lstStyle/>
          <a:p>
            <a:r>
              <a:rPr lang="en-US" sz="2400" dirty="0" smtClean="0"/>
              <a:t>slow</a:t>
            </a:r>
            <a:endParaRPr lang="en-US" sz="2400" dirty="0"/>
          </a:p>
        </p:txBody>
      </p:sp>
      <p:sp>
        <p:nvSpPr>
          <p:cNvPr id="19" name="TextBox 18"/>
          <p:cNvSpPr txBox="1"/>
          <p:nvPr/>
        </p:nvSpPr>
        <p:spPr>
          <a:xfrm rot="16200000">
            <a:off x="-304801" y="3490267"/>
            <a:ext cx="1841500" cy="461665"/>
          </a:xfrm>
          <a:prstGeom prst="rect">
            <a:avLst/>
          </a:prstGeom>
          <a:noFill/>
        </p:spPr>
        <p:txBody>
          <a:bodyPr wrap="square" rtlCol="0">
            <a:spAutoFit/>
          </a:bodyPr>
          <a:lstStyle/>
          <a:p>
            <a:r>
              <a:rPr lang="en-US" sz="2400" dirty="0" smtClean="0"/>
              <a:t>rigidity</a:t>
            </a:r>
            <a:endParaRPr lang="en-US" sz="2400" dirty="0"/>
          </a:p>
        </p:txBody>
      </p:sp>
      <p:sp>
        <p:nvSpPr>
          <p:cNvPr id="25" name="TextBox 24"/>
          <p:cNvSpPr txBox="1"/>
          <p:nvPr/>
        </p:nvSpPr>
        <p:spPr>
          <a:xfrm rot="16200000">
            <a:off x="939799" y="3492500"/>
            <a:ext cx="1524000" cy="461665"/>
          </a:xfrm>
          <a:prstGeom prst="rect">
            <a:avLst/>
          </a:prstGeom>
          <a:noFill/>
        </p:spPr>
        <p:txBody>
          <a:bodyPr wrap="square" rtlCol="0">
            <a:spAutoFit/>
          </a:bodyPr>
          <a:lstStyle/>
          <a:p>
            <a:r>
              <a:rPr lang="en-US" sz="2400" dirty="0" smtClean="0"/>
              <a:t>density</a:t>
            </a:r>
            <a:endParaRPr lang="en-US" sz="2400" dirty="0"/>
          </a:p>
        </p:txBody>
      </p:sp>
      <p:cxnSp>
        <p:nvCxnSpPr>
          <p:cNvPr id="28" name="Straight Arrow Connector 27"/>
          <p:cNvCxnSpPr/>
          <p:nvPr/>
        </p:nvCxnSpPr>
        <p:spPr bwMode="auto">
          <a:xfrm rot="5400000">
            <a:off x="318691" y="37334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cxnSp>
        <p:nvCxnSpPr>
          <p:cNvPr id="29" name="Straight Arrow Connector 28"/>
          <p:cNvCxnSpPr/>
          <p:nvPr/>
        </p:nvCxnSpPr>
        <p:spPr bwMode="auto">
          <a:xfrm rot="5400000">
            <a:off x="5690791" y="36953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30" name="TextBox 29"/>
          <p:cNvSpPr txBox="1"/>
          <p:nvPr/>
        </p:nvSpPr>
        <p:spPr>
          <a:xfrm rot="16200000">
            <a:off x="5892802" y="3369101"/>
            <a:ext cx="2298700" cy="461665"/>
          </a:xfrm>
          <a:prstGeom prst="rect">
            <a:avLst/>
          </a:prstGeom>
          <a:noFill/>
        </p:spPr>
        <p:txBody>
          <a:bodyPr wrap="square" rtlCol="0">
            <a:spAutoFit/>
          </a:bodyPr>
          <a:lstStyle/>
          <a:p>
            <a:r>
              <a:rPr lang="en-US" sz="2400" dirty="0" smtClean="0"/>
              <a:t>cooling rate</a:t>
            </a:r>
            <a:endParaRPr lang="en-US" sz="2400" dirty="0"/>
          </a:p>
        </p:txBody>
      </p:sp>
      <p:sp>
        <p:nvSpPr>
          <p:cNvPr id="31" name="TextBox 30"/>
          <p:cNvSpPr txBox="1"/>
          <p:nvPr/>
        </p:nvSpPr>
        <p:spPr>
          <a:xfrm>
            <a:off x="7975600" y="5397500"/>
            <a:ext cx="1066800" cy="461665"/>
          </a:xfrm>
          <a:prstGeom prst="rect">
            <a:avLst/>
          </a:prstGeom>
          <a:noFill/>
        </p:spPr>
        <p:txBody>
          <a:bodyPr wrap="square" rtlCol="0">
            <a:spAutoFit/>
          </a:bodyPr>
          <a:lstStyle/>
          <a:p>
            <a:r>
              <a:rPr lang="en-US" sz="2400" dirty="0" smtClean="0"/>
              <a:t>high</a:t>
            </a:r>
            <a:endParaRPr lang="en-US" sz="2400" dirty="0"/>
          </a:p>
        </p:txBody>
      </p:sp>
      <p:cxnSp>
        <p:nvCxnSpPr>
          <p:cNvPr id="32" name="Straight Arrow Connector 31"/>
          <p:cNvCxnSpPr/>
          <p:nvPr/>
        </p:nvCxnSpPr>
        <p:spPr bwMode="auto">
          <a:xfrm rot="5400000">
            <a:off x="6909991" y="37080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33" name="TextBox 32"/>
          <p:cNvSpPr txBox="1"/>
          <p:nvPr/>
        </p:nvSpPr>
        <p:spPr>
          <a:xfrm rot="16200000">
            <a:off x="7340602" y="3197135"/>
            <a:ext cx="2298700" cy="830997"/>
          </a:xfrm>
          <a:prstGeom prst="rect">
            <a:avLst/>
          </a:prstGeom>
          <a:noFill/>
        </p:spPr>
        <p:txBody>
          <a:bodyPr wrap="square" rtlCol="0">
            <a:spAutoFit/>
          </a:bodyPr>
          <a:lstStyle/>
          <a:p>
            <a:r>
              <a:rPr lang="en-US" sz="2400" dirty="0" smtClean="0"/>
              <a:t>fractionation potential</a:t>
            </a:r>
            <a:endParaRPr lang="en-US" sz="2400" dirty="0"/>
          </a:p>
        </p:txBody>
      </p:sp>
      <p:sp>
        <p:nvSpPr>
          <p:cNvPr id="34" name="TextBox 33"/>
          <p:cNvSpPr txBox="1"/>
          <p:nvPr/>
        </p:nvSpPr>
        <p:spPr>
          <a:xfrm>
            <a:off x="7734300" y="1689100"/>
            <a:ext cx="1524000" cy="461665"/>
          </a:xfrm>
          <a:prstGeom prst="rect">
            <a:avLst/>
          </a:prstGeom>
          <a:noFill/>
        </p:spPr>
        <p:txBody>
          <a:bodyPr wrap="square" rtlCol="0">
            <a:spAutoFit/>
          </a:bodyPr>
          <a:lstStyle/>
          <a:p>
            <a:r>
              <a:rPr lang="en-US" sz="2400" dirty="0" smtClean="0"/>
              <a:t>low</a:t>
            </a:r>
            <a:endParaRPr lang="en-US" sz="2400" dirty="0"/>
          </a:p>
        </p:txBody>
      </p:sp>
      <p:sp>
        <p:nvSpPr>
          <p:cNvPr id="40" name="TextBox 39"/>
          <p:cNvSpPr txBox="1"/>
          <p:nvPr/>
        </p:nvSpPr>
        <p:spPr>
          <a:xfrm>
            <a:off x="2891971" y="4252632"/>
            <a:ext cx="1143000" cy="830997"/>
          </a:xfrm>
          <a:prstGeom prst="rect">
            <a:avLst/>
          </a:prstGeom>
          <a:noFill/>
        </p:spPr>
        <p:txBody>
          <a:bodyPr wrap="square" rtlCol="0">
            <a:spAutoFit/>
          </a:bodyPr>
          <a:lstStyle/>
          <a:p>
            <a:r>
              <a:rPr lang="en-US" sz="2400" dirty="0" smtClean="0"/>
              <a:t>65% SiO</a:t>
            </a:r>
            <a:r>
              <a:rPr lang="en-US" sz="2400" baseline="-25000" dirty="0" smtClean="0"/>
              <a:t>2</a:t>
            </a:r>
            <a:endParaRPr lang="en-US" sz="2400" baseline="-25000" dirty="0"/>
          </a:p>
        </p:txBody>
      </p:sp>
      <p:sp>
        <p:nvSpPr>
          <p:cNvPr id="26" name="Freeform 25"/>
          <p:cNvSpPr/>
          <p:nvPr/>
        </p:nvSpPr>
        <p:spPr bwMode="auto">
          <a:xfrm>
            <a:off x="3706915" y="3949326"/>
            <a:ext cx="2064411" cy="2045494"/>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1532650"/>
              <a:gd name="connsiteY0" fmla="*/ 1025 h 1376980"/>
              <a:gd name="connsiteX1" fmla="*/ 1283 w 1532650"/>
              <a:gd name="connsiteY1" fmla="*/ 313189 h 1376980"/>
              <a:gd name="connsiteX2" fmla="*/ 243371 w 1532650"/>
              <a:gd name="connsiteY2" fmla="*/ 666142 h 1376980"/>
              <a:gd name="connsiteX3" fmla="*/ 376969 w 1532650"/>
              <a:gd name="connsiteY3" fmla="*/ 1144025 h 1376980"/>
              <a:gd name="connsiteX4" fmla="*/ 502174 w 1532650"/>
              <a:gd name="connsiteY4" fmla="*/ 681831 h 1376980"/>
              <a:gd name="connsiteX5" fmla="*/ 660182 w 1532650"/>
              <a:gd name="connsiteY5" fmla="*/ 307039 h 1376980"/>
              <a:gd name="connsiteX6" fmla="*/ 300769 w 1532650"/>
              <a:gd name="connsiteY6" fmla="*/ 1025 h 1376980"/>
              <a:gd name="connsiteX0" fmla="*/ 300769 w 1532650"/>
              <a:gd name="connsiteY0" fmla="*/ 1025 h 1376980"/>
              <a:gd name="connsiteX1" fmla="*/ 1283 w 1532650"/>
              <a:gd name="connsiteY1" fmla="*/ 313189 h 1376980"/>
              <a:gd name="connsiteX2" fmla="*/ 243371 w 1532650"/>
              <a:gd name="connsiteY2" fmla="*/ 666142 h 1376980"/>
              <a:gd name="connsiteX3" fmla="*/ 376969 w 1532650"/>
              <a:gd name="connsiteY3" fmla="*/ 1144025 h 1376980"/>
              <a:gd name="connsiteX4" fmla="*/ 502174 w 1532650"/>
              <a:gd name="connsiteY4" fmla="*/ 681831 h 1376980"/>
              <a:gd name="connsiteX5" fmla="*/ 660182 w 1532650"/>
              <a:gd name="connsiteY5" fmla="*/ 307039 h 1376980"/>
              <a:gd name="connsiteX6" fmla="*/ 300769 w 1532650"/>
              <a:gd name="connsiteY6" fmla="*/ 1025 h 1376980"/>
              <a:gd name="connsiteX0" fmla="*/ 300769 w 878009"/>
              <a:gd name="connsiteY0" fmla="*/ 1025 h 1150236"/>
              <a:gd name="connsiteX1" fmla="*/ 1283 w 878009"/>
              <a:gd name="connsiteY1" fmla="*/ 313189 h 1150236"/>
              <a:gd name="connsiteX2" fmla="*/ 243371 w 878009"/>
              <a:gd name="connsiteY2" fmla="*/ 666142 h 1150236"/>
              <a:gd name="connsiteX3" fmla="*/ 376969 w 878009"/>
              <a:gd name="connsiteY3" fmla="*/ 1144025 h 1150236"/>
              <a:gd name="connsiteX4" fmla="*/ 502174 w 878009"/>
              <a:gd name="connsiteY4" fmla="*/ 681831 h 1150236"/>
              <a:gd name="connsiteX5" fmla="*/ 660182 w 878009"/>
              <a:gd name="connsiteY5" fmla="*/ 307039 h 1150236"/>
              <a:gd name="connsiteX6" fmla="*/ 300769 w 878009"/>
              <a:gd name="connsiteY6" fmla="*/ 1025 h 1150236"/>
              <a:gd name="connsiteX0" fmla="*/ 300769 w 1169431"/>
              <a:gd name="connsiteY0" fmla="*/ 1025 h 1448458"/>
              <a:gd name="connsiteX1" fmla="*/ 1283 w 1169431"/>
              <a:gd name="connsiteY1" fmla="*/ 313189 h 1448458"/>
              <a:gd name="connsiteX2" fmla="*/ 243371 w 1169431"/>
              <a:gd name="connsiteY2" fmla="*/ 666142 h 1448458"/>
              <a:gd name="connsiteX3" fmla="*/ 376969 w 1169431"/>
              <a:gd name="connsiteY3" fmla="*/ 1144025 h 1448458"/>
              <a:gd name="connsiteX4" fmla="*/ 1115900 w 1169431"/>
              <a:gd name="connsiteY4" fmla="*/ 1310529 h 1448458"/>
              <a:gd name="connsiteX5" fmla="*/ 660182 w 1169431"/>
              <a:gd name="connsiteY5" fmla="*/ 307039 h 1448458"/>
              <a:gd name="connsiteX6" fmla="*/ 300769 w 1169431"/>
              <a:gd name="connsiteY6" fmla="*/ 1025 h 1448458"/>
              <a:gd name="connsiteX0" fmla="*/ 300769 w 1169431"/>
              <a:gd name="connsiteY0" fmla="*/ 1025 h 1310529"/>
              <a:gd name="connsiteX1" fmla="*/ 1283 w 1169431"/>
              <a:gd name="connsiteY1" fmla="*/ 313189 h 1310529"/>
              <a:gd name="connsiteX2" fmla="*/ 243371 w 1169431"/>
              <a:gd name="connsiteY2" fmla="*/ 666142 h 1310529"/>
              <a:gd name="connsiteX3" fmla="*/ 376969 w 1169431"/>
              <a:gd name="connsiteY3" fmla="*/ 1144025 h 1310529"/>
              <a:gd name="connsiteX4" fmla="*/ 1115900 w 1169431"/>
              <a:gd name="connsiteY4" fmla="*/ 1310529 h 1310529"/>
              <a:gd name="connsiteX5" fmla="*/ 660182 w 1169431"/>
              <a:gd name="connsiteY5" fmla="*/ 307039 h 1310529"/>
              <a:gd name="connsiteX6" fmla="*/ 300769 w 1169431"/>
              <a:gd name="connsiteY6" fmla="*/ 1025 h 1310529"/>
              <a:gd name="connsiteX0" fmla="*/ 607040 w 1475702"/>
              <a:gd name="connsiteY0" fmla="*/ 1025 h 1410892"/>
              <a:gd name="connsiteX1" fmla="*/ 307554 w 1475702"/>
              <a:gd name="connsiteY1" fmla="*/ 313189 h 1410892"/>
              <a:gd name="connsiteX2" fmla="*/ 38204 w 1475702"/>
              <a:gd name="connsiteY2" fmla="*/ 1325760 h 1410892"/>
              <a:gd name="connsiteX3" fmla="*/ 683240 w 1475702"/>
              <a:gd name="connsiteY3" fmla="*/ 1144025 h 1410892"/>
              <a:gd name="connsiteX4" fmla="*/ 1422171 w 1475702"/>
              <a:gd name="connsiteY4" fmla="*/ 1310529 h 1410892"/>
              <a:gd name="connsiteX5" fmla="*/ 966453 w 1475702"/>
              <a:gd name="connsiteY5" fmla="*/ 307039 h 1410892"/>
              <a:gd name="connsiteX6" fmla="*/ 607040 w 1475702"/>
              <a:gd name="connsiteY6" fmla="*/ 1025 h 1410892"/>
              <a:gd name="connsiteX0" fmla="*/ 607040 w 1475702"/>
              <a:gd name="connsiteY0" fmla="*/ 1025 h 1325760"/>
              <a:gd name="connsiteX1" fmla="*/ 307554 w 1475702"/>
              <a:gd name="connsiteY1" fmla="*/ 313189 h 1325760"/>
              <a:gd name="connsiteX2" fmla="*/ 38204 w 1475702"/>
              <a:gd name="connsiteY2" fmla="*/ 1325760 h 1325760"/>
              <a:gd name="connsiteX3" fmla="*/ 683240 w 1475702"/>
              <a:gd name="connsiteY3" fmla="*/ 1144025 h 1325760"/>
              <a:gd name="connsiteX4" fmla="*/ 1422171 w 1475702"/>
              <a:gd name="connsiteY4" fmla="*/ 1310529 h 1325760"/>
              <a:gd name="connsiteX5" fmla="*/ 966453 w 1475702"/>
              <a:gd name="connsiteY5" fmla="*/ 307039 h 1325760"/>
              <a:gd name="connsiteX6" fmla="*/ 607040 w 1475702"/>
              <a:gd name="connsiteY6" fmla="*/ 1025 h 1325760"/>
              <a:gd name="connsiteX0" fmla="*/ 607040 w 1475702"/>
              <a:gd name="connsiteY0" fmla="*/ 1025 h 1325760"/>
              <a:gd name="connsiteX1" fmla="*/ 307554 w 1475702"/>
              <a:gd name="connsiteY1" fmla="*/ 313189 h 1325760"/>
              <a:gd name="connsiteX2" fmla="*/ 38204 w 1475702"/>
              <a:gd name="connsiteY2" fmla="*/ 1325760 h 1325760"/>
              <a:gd name="connsiteX3" fmla="*/ 683240 w 1475702"/>
              <a:gd name="connsiteY3" fmla="*/ 1010040 h 1325760"/>
              <a:gd name="connsiteX4" fmla="*/ 1422171 w 1475702"/>
              <a:gd name="connsiteY4" fmla="*/ 1310529 h 1325760"/>
              <a:gd name="connsiteX5" fmla="*/ 966453 w 1475702"/>
              <a:gd name="connsiteY5" fmla="*/ 307039 h 1325760"/>
              <a:gd name="connsiteX6" fmla="*/ 607040 w 1475702"/>
              <a:gd name="connsiteY6" fmla="*/ 1025 h 1325760"/>
              <a:gd name="connsiteX0" fmla="*/ 607040 w 1475702"/>
              <a:gd name="connsiteY0" fmla="*/ 1025 h 1325760"/>
              <a:gd name="connsiteX1" fmla="*/ 307554 w 1475702"/>
              <a:gd name="connsiteY1" fmla="*/ 313189 h 1325760"/>
              <a:gd name="connsiteX2" fmla="*/ 38204 w 1475702"/>
              <a:gd name="connsiteY2" fmla="*/ 1325760 h 1325760"/>
              <a:gd name="connsiteX3" fmla="*/ 683240 w 1475702"/>
              <a:gd name="connsiteY3" fmla="*/ 1010040 h 1325760"/>
              <a:gd name="connsiteX4" fmla="*/ 1422171 w 1475702"/>
              <a:gd name="connsiteY4" fmla="*/ 1310529 h 1325760"/>
              <a:gd name="connsiteX5" fmla="*/ 966453 w 1475702"/>
              <a:gd name="connsiteY5" fmla="*/ 307039 h 1325760"/>
              <a:gd name="connsiteX6" fmla="*/ 607040 w 1475702"/>
              <a:gd name="connsiteY6" fmla="*/ 1025 h 1325760"/>
              <a:gd name="connsiteX0" fmla="*/ 607040 w 1475702"/>
              <a:gd name="connsiteY0" fmla="*/ 1025 h 1465950"/>
              <a:gd name="connsiteX1" fmla="*/ 307554 w 1475702"/>
              <a:gd name="connsiteY1" fmla="*/ 313189 h 1465950"/>
              <a:gd name="connsiteX2" fmla="*/ 38204 w 1475702"/>
              <a:gd name="connsiteY2" fmla="*/ 1325760 h 1465950"/>
              <a:gd name="connsiteX3" fmla="*/ 302222 w 1475702"/>
              <a:gd name="connsiteY3" fmla="*/ 1154331 h 1465950"/>
              <a:gd name="connsiteX4" fmla="*/ 683240 w 1475702"/>
              <a:gd name="connsiteY4" fmla="*/ 1010040 h 1465950"/>
              <a:gd name="connsiteX5" fmla="*/ 1422171 w 1475702"/>
              <a:gd name="connsiteY5" fmla="*/ 1310529 h 1465950"/>
              <a:gd name="connsiteX6" fmla="*/ 966453 w 1475702"/>
              <a:gd name="connsiteY6" fmla="*/ 307039 h 1465950"/>
              <a:gd name="connsiteX7" fmla="*/ 607040 w 1475702"/>
              <a:gd name="connsiteY7" fmla="*/ 1025 h 1465950"/>
              <a:gd name="connsiteX0" fmla="*/ 511571 w 1380233"/>
              <a:gd name="connsiteY0" fmla="*/ 1025 h 1465950"/>
              <a:gd name="connsiteX1" fmla="*/ 212085 w 1380233"/>
              <a:gd name="connsiteY1" fmla="*/ 313189 h 1465950"/>
              <a:gd name="connsiteX2" fmla="*/ 38204 w 1380233"/>
              <a:gd name="connsiteY2" fmla="*/ 1325760 h 1465950"/>
              <a:gd name="connsiteX3" fmla="*/ 206753 w 1380233"/>
              <a:gd name="connsiteY3" fmla="*/ 1154331 h 1465950"/>
              <a:gd name="connsiteX4" fmla="*/ 587771 w 1380233"/>
              <a:gd name="connsiteY4" fmla="*/ 1010040 h 1465950"/>
              <a:gd name="connsiteX5" fmla="*/ 1326702 w 1380233"/>
              <a:gd name="connsiteY5" fmla="*/ 1310529 h 1465950"/>
              <a:gd name="connsiteX6" fmla="*/ 870984 w 1380233"/>
              <a:gd name="connsiteY6" fmla="*/ 307039 h 1465950"/>
              <a:gd name="connsiteX7" fmla="*/ 511571 w 1380233"/>
              <a:gd name="connsiteY7" fmla="*/ 1025 h 1465950"/>
              <a:gd name="connsiteX0" fmla="*/ 474256 w 1342918"/>
              <a:gd name="connsiteY0" fmla="*/ 1025 h 1465950"/>
              <a:gd name="connsiteX1" fmla="*/ 174770 w 1342918"/>
              <a:gd name="connsiteY1" fmla="*/ 313189 h 1465950"/>
              <a:gd name="connsiteX2" fmla="*/ 889 w 1342918"/>
              <a:gd name="connsiteY2" fmla="*/ 1325760 h 1465950"/>
              <a:gd name="connsiteX3" fmla="*/ 169438 w 1342918"/>
              <a:gd name="connsiteY3" fmla="*/ 1154331 h 1465950"/>
              <a:gd name="connsiteX4" fmla="*/ 550456 w 1342918"/>
              <a:gd name="connsiteY4" fmla="*/ 1010040 h 1465950"/>
              <a:gd name="connsiteX5" fmla="*/ 1289387 w 1342918"/>
              <a:gd name="connsiteY5" fmla="*/ 1310529 h 1465950"/>
              <a:gd name="connsiteX6" fmla="*/ 833669 w 1342918"/>
              <a:gd name="connsiteY6" fmla="*/ 307039 h 1465950"/>
              <a:gd name="connsiteX7" fmla="*/ 474256 w 1342918"/>
              <a:gd name="connsiteY7" fmla="*/ 1025 h 1465950"/>
              <a:gd name="connsiteX0" fmla="*/ 473367 w 1342029"/>
              <a:gd name="connsiteY0" fmla="*/ 1025 h 1325760"/>
              <a:gd name="connsiteX1" fmla="*/ 173881 w 1342029"/>
              <a:gd name="connsiteY1" fmla="*/ 313189 h 1325760"/>
              <a:gd name="connsiteX2" fmla="*/ 0 w 1342029"/>
              <a:gd name="connsiteY2" fmla="*/ 1325760 h 1325760"/>
              <a:gd name="connsiteX3" fmla="*/ 168549 w 1342029"/>
              <a:gd name="connsiteY3" fmla="*/ 1154331 h 1325760"/>
              <a:gd name="connsiteX4" fmla="*/ 549567 w 1342029"/>
              <a:gd name="connsiteY4" fmla="*/ 1010040 h 1325760"/>
              <a:gd name="connsiteX5" fmla="*/ 1288498 w 1342029"/>
              <a:gd name="connsiteY5" fmla="*/ 1310529 h 1325760"/>
              <a:gd name="connsiteX6" fmla="*/ 832780 w 1342029"/>
              <a:gd name="connsiteY6" fmla="*/ 307039 h 1325760"/>
              <a:gd name="connsiteX7" fmla="*/ 473367 w 1342029"/>
              <a:gd name="connsiteY7" fmla="*/ 1025 h 1325760"/>
              <a:gd name="connsiteX0" fmla="*/ 473367 w 1342029"/>
              <a:gd name="connsiteY0" fmla="*/ 1025 h 1325760"/>
              <a:gd name="connsiteX1" fmla="*/ 173881 w 1342029"/>
              <a:gd name="connsiteY1" fmla="*/ 313189 h 1325760"/>
              <a:gd name="connsiteX2" fmla="*/ 0 w 1342029"/>
              <a:gd name="connsiteY2" fmla="*/ 1325760 h 1325760"/>
              <a:gd name="connsiteX3" fmla="*/ 168549 w 1342029"/>
              <a:gd name="connsiteY3" fmla="*/ 1154331 h 1325760"/>
              <a:gd name="connsiteX4" fmla="*/ 549567 w 1342029"/>
              <a:gd name="connsiteY4" fmla="*/ 1010040 h 1325760"/>
              <a:gd name="connsiteX5" fmla="*/ 1288498 w 1342029"/>
              <a:gd name="connsiteY5" fmla="*/ 1310529 h 1325760"/>
              <a:gd name="connsiteX6" fmla="*/ 832780 w 1342029"/>
              <a:gd name="connsiteY6" fmla="*/ 307039 h 1325760"/>
              <a:gd name="connsiteX7" fmla="*/ 473367 w 1342029"/>
              <a:gd name="connsiteY7" fmla="*/ 1025 h 1325760"/>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549567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549567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549567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617759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617759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617759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274928 w 1342029"/>
              <a:gd name="connsiteY3" fmla="*/ 1080124 h 1447278"/>
              <a:gd name="connsiteX4" fmla="*/ 617759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29724 w 1298386"/>
              <a:gd name="connsiteY0" fmla="*/ 1025 h 1447278"/>
              <a:gd name="connsiteX1" fmla="*/ 130238 w 1298386"/>
              <a:gd name="connsiteY1" fmla="*/ 313189 h 1447278"/>
              <a:gd name="connsiteX2" fmla="*/ 0 w 1298386"/>
              <a:gd name="connsiteY2" fmla="*/ 1235063 h 1447278"/>
              <a:gd name="connsiteX3" fmla="*/ 231285 w 1298386"/>
              <a:gd name="connsiteY3" fmla="*/ 1080124 h 1447278"/>
              <a:gd name="connsiteX4" fmla="*/ 574116 w 1298386"/>
              <a:gd name="connsiteY4" fmla="*/ 1010040 h 1447278"/>
              <a:gd name="connsiteX5" fmla="*/ 890018 w 1298386"/>
              <a:gd name="connsiteY5" fmla="*/ 1069817 h 1447278"/>
              <a:gd name="connsiteX6" fmla="*/ 1244855 w 1298386"/>
              <a:gd name="connsiteY6" fmla="*/ 1310529 h 1447278"/>
              <a:gd name="connsiteX7" fmla="*/ 789137 w 1298386"/>
              <a:gd name="connsiteY7" fmla="*/ 307039 h 1447278"/>
              <a:gd name="connsiteX8" fmla="*/ 429724 w 1298386"/>
              <a:gd name="connsiteY8" fmla="*/ 1025 h 1447278"/>
              <a:gd name="connsiteX0" fmla="*/ 429724 w 1298386"/>
              <a:gd name="connsiteY0" fmla="*/ 1025 h 1447278"/>
              <a:gd name="connsiteX1" fmla="*/ 130238 w 1298386"/>
              <a:gd name="connsiteY1" fmla="*/ 313189 h 1447278"/>
              <a:gd name="connsiteX2" fmla="*/ 0 w 1298386"/>
              <a:gd name="connsiteY2" fmla="*/ 1235063 h 1447278"/>
              <a:gd name="connsiteX3" fmla="*/ 231285 w 1298386"/>
              <a:gd name="connsiteY3" fmla="*/ 1080124 h 1447278"/>
              <a:gd name="connsiteX4" fmla="*/ 574116 w 1298386"/>
              <a:gd name="connsiteY4" fmla="*/ 1010040 h 1447278"/>
              <a:gd name="connsiteX5" fmla="*/ 890018 w 1298386"/>
              <a:gd name="connsiteY5" fmla="*/ 1069817 h 1447278"/>
              <a:gd name="connsiteX6" fmla="*/ 1244855 w 1298386"/>
              <a:gd name="connsiteY6" fmla="*/ 1310529 h 1447278"/>
              <a:gd name="connsiteX7" fmla="*/ 789137 w 1298386"/>
              <a:gd name="connsiteY7" fmla="*/ 307039 h 1447278"/>
              <a:gd name="connsiteX8" fmla="*/ 429724 w 1298386"/>
              <a:gd name="connsiteY8" fmla="*/ 1025 h 1447278"/>
              <a:gd name="connsiteX0" fmla="*/ 462456 w 1331118"/>
              <a:gd name="connsiteY0" fmla="*/ 1025 h 1447278"/>
              <a:gd name="connsiteX1" fmla="*/ 162970 w 1331118"/>
              <a:gd name="connsiteY1" fmla="*/ 313189 h 1447278"/>
              <a:gd name="connsiteX2" fmla="*/ 0 w 1331118"/>
              <a:gd name="connsiteY2" fmla="*/ 1235063 h 1447278"/>
              <a:gd name="connsiteX3" fmla="*/ 264017 w 1331118"/>
              <a:gd name="connsiteY3" fmla="*/ 1080124 h 1447278"/>
              <a:gd name="connsiteX4" fmla="*/ 606848 w 1331118"/>
              <a:gd name="connsiteY4" fmla="*/ 1010040 h 1447278"/>
              <a:gd name="connsiteX5" fmla="*/ 922750 w 1331118"/>
              <a:gd name="connsiteY5" fmla="*/ 1069817 h 1447278"/>
              <a:gd name="connsiteX6" fmla="*/ 1277587 w 1331118"/>
              <a:gd name="connsiteY6" fmla="*/ 1310529 h 1447278"/>
              <a:gd name="connsiteX7" fmla="*/ 821869 w 1331118"/>
              <a:gd name="connsiteY7" fmla="*/ 307039 h 1447278"/>
              <a:gd name="connsiteX8" fmla="*/ 462456 w 1331118"/>
              <a:gd name="connsiteY8" fmla="*/ 1025 h 1447278"/>
              <a:gd name="connsiteX0" fmla="*/ 462456 w 1440225"/>
              <a:gd name="connsiteY0" fmla="*/ 1025 h 1513240"/>
              <a:gd name="connsiteX1" fmla="*/ 162970 w 1440225"/>
              <a:gd name="connsiteY1" fmla="*/ 313189 h 1513240"/>
              <a:gd name="connsiteX2" fmla="*/ 0 w 1440225"/>
              <a:gd name="connsiteY2" fmla="*/ 1235063 h 1513240"/>
              <a:gd name="connsiteX3" fmla="*/ 264017 w 1440225"/>
              <a:gd name="connsiteY3" fmla="*/ 1080124 h 1513240"/>
              <a:gd name="connsiteX4" fmla="*/ 606848 w 1440225"/>
              <a:gd name="connsiteY4" fmla="*/ 1010040 h 1513240"/>
              <a:gd name="connsiteX5" fmla="*/ 922750 w 1440225"/>
              <a:gd name="connsiteY5" fmla="*/ 1069817 h 1513240"/>
              <a:gd name="connsiteX6" fmla="*/ 1386694 w 1440225"/>
              <a:gd name="connsiteY6" fmla="*/ 1376491 h 1513240"/>
              <a:gd name="connsiteX7" fmla="*/ 821869 w 1440225"/>
              <a:gd name="connsiteY7" fmla="*/ 307039 h 1513240"/>
              <a:gd name="connsiteX8" fmla="*/ 462456 w 1440225"/>
              <a:gd name="connsiteY8" fmla="*/ 1025 h 1513240"/>
              <a:gd name="connsiteX0" fmla="*/ 462456 w 1403507"/>
              <a:gd name="connsiteY0" fmla="*/ 1025 h 1513240"/>
              <a:gd name="connsiteX1" fmla="*/ 162970 w 1403507"/>
              <a:gd name="connsiteY1" fmla="*/ 313189 h 1513240"/>
              <a:gd name="connsiteX2" fmla="*/ 0 w 1403507"/>
              <a:gd name="connsiteY2" fmla="*/ 1235063 h 1513240"/>
              <a:gd name="connsiteX3" fmla="*/ 264017 w 1403507"/>
              <a:gd name="connsiteY3" fmla="*/ 1080124 h 1513240"/>
              <a:gd name="connsiteX4" fmla="*/ 606848 w 1403507"/>
              <a:gd name="connsiteY4" fmla="*/ 1010040 h 1513240"/>
              <a:gd name="connsiteX5" fmla="*/ 922750 w 1403507"/>
              <a:gd name="connsiteY5" fmla="*/ 1069817 h 1513240"/>
              <a:gd name="connsiteX6" fmla="*/ 1386694 w 1403507"/>
              <a:gd name="connsiteY6" fmla="*/ 1376491 h 1513240"/>
              <a:gd name="connsiteX7" fmla="*/ 821869 w 1403507"/>
              <a:gd name="connsiteY7" fmla="*/ 307039 h 1513240"/>
              <a:gd name="connsiteX8" fmla="*/ 462456 w 1403507"/>
              <a:gd name="connsiteY8" fmla="*/ 1025 h 1513240"/>
              <a:gd name="connsiteX0" fmla="*/ 462456 w 1386694"/>
              <a:gd name="connsiteY0" fmla="*/ 1025 h 1376491"/>
              <a:gd name="connsiteX1" fmla="*/ 162970 w 1386694"/>
              <a:gd name="connsiteY1" fmla="*/ 313189 h 1376491"/>
              <a:gd name="connsiteX2" fmla="*/ 0 w 1386694"/>
              <a:gd name="connsiteY2" fmla="*/ 1235063 h 1376491"/>
              <a:gd name="connsiteX3" fmla="*/ 264017 w 1386694"/>
              <a:gd name="connsiteY3" fmla="*/ 1080124 h 1376491"/>
              <a:gd name="connsiteX4" fmla="*/ 606848 w 1386694"/>
              <a:gd name="connsiteY4" fmla="*/ 1010040 h 1376491"/>
              <a:gd name="connsiteX5" fmla="*/ 922750 w 1386694"/>
              <a:gd name="connsiteY5" fmla="*/ 1069817 h 1376491"/>
              <a:gd name="connsiteX6" fmla="*/ 1386694 w 1386694"/>
              <a:gd name="connsiteY6" fmla="*/ 1376491 h 1376491"/>
              <a:gd name="connsiteX7" fmla="*/ 821869 w 1386694"/>
              <a:gd name="connsiteY7" fmla="*/ 307039 h 1376491"/>
              <a:gd name="connsiteX8" fmla="*/ 462456 w 1386694"/>
              <a:gd name="connsiteY8" fmla="*/ 1025 h 1376491"/>
              <a:gd name="connsiteX0" fmla="*/ 462456 w 1152114"/>
              <a:gd name="connsiteY0" fmla="*/ 1025 h 1240445"/>
              <a:gd name="connsiteX1" fmla="*/ 162970 w 1152114"/>
              <a:gd name="connsiteY1" fmla="*/ 313189 h 1240445"/>
              <a:gd name="connsiteX2" fmla="*/ 0 w 1152114"/>
              <a:gd name="connsiteY2" fmla="*/ 1235063 h 1240445"/>
              <a:gd name="connsiteX3" fmla="*/ 264017 w 1152114"/>
              <a:gd name="connsiteY3" fmla="*/ 1080124 h 1240445"/>
              <a:gd name="connsiteX4" fmla="*/ 606848 w 1152114"/>
              <a:gd name="connsiteY4" fmla="*/ 1010040 h 1240445"/>
              <a:gd name="connsiteX5" fmla="*/ 922750 w 1152114"/>
              <a:gd name="connsiteY5" fmla="*/ 1069817 h 1240445"/>
              <a:gd name="connsiteX6" fmla="*/ 1152114 w 1152114"/>
              <a:gd name="connsiteY6" fmla="*/ 1240445 h 1240445"/>
              <a:gd name="connsiteX7" fmla="*/ 821869 w 1152114"/>
              <a:gd name="connsiteY7" fmla="*/ 307039 h 1240445"/>
              <a:gd name="connsiteX8" fmla="*/ 462456 w 1152114"/>
              <a:gd name="connsiteY8" fmla="*/ 1025 h 1240445"/>
              <a:gd name="connsiteX0" fmla="*/ 462456 w 1152114"/>
              <a:gd name="connsiteY0" fmla="*/ 1025 h 1240445"/>
              <a:gd name="connsiteX1" fmla="*/ 162970 w 1152114"/>
              <a:gd name="connsiteY1" fmla="*/ 313189 h 1240445"/>
              <a:gd name="connsiteX2" fmla="*/ 0 w 1152114"/>
              <a:gd name="connsiteY2" fmla="*/ 1235063 h 1240445"/>
              <a:gd name="connsiteX3" fmla="*/ 264017 w 1152114"/>
              <a:gd name="connsiteY3" fmla="*/ 1080124 h 1240445"/>
              <a:gd name="connsiteX4" fmla="*/ 606848 w 1152114"/>
              <a:gd name="connsiteY4" fmla="*/ 1010040 h 1240445"/>
              <a:gd name="connsiteX5" fmla="*/ 922750 w 1152114"/>
              <a:gd name="connsiteY5" fmla="*/ 1069817 h 1240445"/>
              <a:gd name="connsiteX6" fmla="*/ 1152114 w 1152114"/>
              <a:gd name="connsiteY6" fmla="*/ 1240445 h 1240445"/>
              <a:gd name="connsiteX7" fmla="*/ 821869 w 1152114"/>
              <a:gd name="connsiteY7" fmla="*/ 307039 h 1240445"/>
              <a:gd name="connsiteX8" fmla="*/ 462456 w 1152114"/>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80124 h 1240445"/>
              <a:gd name="connsiteX4" fmla="*/ 606848 w 1108471"/>
              <a:gd name="connsiteY4" fmla="*/ 1010040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80124 h 1240445"/>
              <a:gd name="connsiteX4" fmla="*/ 606848 w 1108471"/>
              <a:gd name="connsiteY4" fmla="*/ 1010040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606848 w 1108471"/>
              <a:gd name="connsiteY4" fmla="*/ 1010040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606848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606848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606848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552295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552295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35063"/>
              <a:gd name="connsiteX1" fmla="*/ 162970 w 1108471"/>
              <a:gd name="connsiteY1" fmla="*/ 313189 h 1235063"/>
              <a:gd name="connsiteX2" fmla="*/ 0 w 1108471"/>
              <a:gd name="connsiteY2" fmla="*/ 1235063 h 1235063"/>
              <a:gd name="connsiteX3" fmla="*/ 264017 w 1108471"/>
              <a:gd name="connsiteY3" fmla="*/ 1030653 h 1235063"/>
              <a:gd name="connsiteX4" fmla="*/ 552295 w 1108471"/>
              <a:gd name="connsiteY4" fmla="*/ 960569 h 1235063"/>
              <a:gd name="connsiteX5" fmla="*/ 922750 w 1108471"/>
              <a:gd name="connsiteY5" fmla="*/ 1069817 h 1235063"/>
              <a:gd name="connsiteX6" fmla="*/ 1108471 w 1108471"/>
              <a:gd name="connsiteY6" fmla="*/ 1174483 h 1235063"/>
              <a:gd name="connsiteX7" fmla="*/ 821869 w 1108471"/>
              <a:gd name="connsiteY7" fmla="*/ 307039 h 1235063"/>
              <a:gd name="connsiteX8" fmla="*/ 462456 w 1108471"/>
              <a:gd name="connsiteY8" fmla="*/ 1025 h 1235063"/>
              <a:gd name="connsiteX0" fmla="*/ 462456 w 1108471"/>
              <a:gd name="connsiteY0" fmla="*/ 1025 h 1235063"/>
              <a:gd name="connsiteX1" fmla="*/ 162970 w 1108471"/>
              <a:gd name="connsiteY1" fmla="*/ 313189 h 1235063"/>
              <a:gd name="connsiteX2" fmla="*/ 0 w 1108471"/>
              <a:gd name="connsiteY2" fmla="*/ 1235063 h 1235063"/>
              <a:gd name="connsiteX3" fmla="*/ 264017 w 1108471"/>
              <a:gd name="connsiteY3" fmla="*/ 1030653 h 1235063"/>
              <a:gd name="connsiteX4" fmla="*/ 552295 w 1108471"/>
              <a:gd name="connsiteY4" fmla="*/ 960569 h 1235063"/>
              <a:gd name="connsiteX5" fmla="*/ 873652 w 1108471"/>
              <a:gd name="connsiteY5" fmla="*/ 1012100 h 1235063"/>
              <a:gd name="connsiteX6" fmla="*/ 1108471 w 1108471"/>
              <a:gd name="connsiteY6" fmla="*/ 1174483 h 1235063"/>
              <a:gd name="connsiteX7" fmla="*/ 821869 w 1108471"/>
              <a:gd name="connsiteY7" fmla="*/ 307039 h 1235063"/>
              <a:gd name="connsiteX8" fmla="*/ 462456 w 1108471"/>
              <a:gd name="connsiteY8" fmla="*/ 1025 h 1235063"/>
              <a:gd name="connsiteX0" fmla="*/ 462456 w 1108471"/>
              <a:gd name="connsiteY0" fmla="*/ 56680 h 1290718"/>
              <a:gd name="connsiteX1" fmla="*/ 359363 w 1108471"/>
              <a:gd name="connsiteY1" fmla="*/ 702776 h 1290718"/>
              <a:gd name="connsiteX2" fmla="*/ 0 w 1108471"/>
              <a:gd name="connsiteY2" fmla="*/ 1290718 h 1290718"/>
              <a:gd name="connsiteX3" fmla="*/ 264017 w 1108471"/>
              <a:gd name="connsiteY3" fmla="*/ 1086308 h 1290718"/>
              <a:gd name="connsiteX4" fmla="*/ 552295 w 1108471"/>
              <a:gd name="connsiteY4" fmla="*/ 1016224 h 1290718"/>
              <a:gd name="connsiteX5" fmla="*/ 873652 w 1108471"/>
              <a:gd name="connsiteY5" fmla="*/ 1067755 h 1290718"/>
              <a:gd name="connsiteX6" fmla="*/ 1108471 w 1108471"/>
              <a:gd name="connsiteY6" fmla="*/ 1230138 h 1290718"/>
              <a:gd name="connsiteX7" fmla="*/ 821869 w 1108471"/>
              <a:gd name="connsiteY7" fmla="*/ 362694 h 1290718"/>
              <a:gd name="connsiteX8" fmla="*/ 462456 w 1108471"/>
              <a:gd name="connsiteY8" fmla="*/ 56680 h 1290718"/>
              <a:gd name="connsiteX0" fmla="*/ 462456 w 1108471"/>
              <a:gd name="connsiteY0" fmla="*/ 5148 h 1239186"/>
              <a:gd name="connsiteX1" fmla="*/ 359363 w 1108471"/>
              <a:gd name="connsiteY1" fmla="*/ 651244 h 1239186"/>
              <a:gd name="connsiteX2" fmla="*/ 0 w 1108471"/>
              <a:gd name="connsiteY2" fmla="*/ 1239186 h 1239186"/>
              <a:gd name="connsiteX3" fmla="*/ 264017 w 1108471"/>
              <a:gd name="connsiteY3" fmla="*/ 1034776 h 1239186"/>
              <a:gd name="connsiteX4" fmla="*/ 552295 w 1108471"/>
              <a:gd name="connsiteY4" fmla="*/ 964692 h 1239186"/>
              <a:gd name="connsiteX5" fmla="*/ 873652 w 1108471"/>
              <a:gd name="connsiteY5" fmla="*/ 1016223 h 1239186"/>
              <a:gd name="connsiteX6" fmla="*/ 1108471 w 1108471"/>
              <a:gd name="connsiteY6" fmla="*/ 1178606 h 1239186"/>
              <a:gd name="connsiteX7" fmla="*/ 622749 w 1108471"/>
              <a:gd name="connsiteY7" fmla="*/ 620358 h 1239186"/>
              <a:gd name="connsiteX8" fmla="*/ 462456 w 1108471"/>
              <a:gd name="connsiteY8" fmla="*/ 5148 h 1239186"/>
              <a:gd name="connsiteX0" fmla="*/ 462456 w 1108471"/>
              <a:gd name="connsiteY0" fmla="*/ 5148 h 1239186"/>
              <a:gd name="connsiteX1" fmla="*/ 359363 w 1108471"/>
              <a:gd name="connsiteY1" fmla="*/ 651244 h 1239186"/>
              <a:gd name="connsiteX2" fmla="*/ 0 w 1108471"/>
              <a:gd name="connsiteY2" fmla="*/ 1239186 h 1239186"/>
              <a:gd name="connsiteX3" fmla="*/ 264017 w 1108471"/>
              <a:gd name="connsiteY3" fmla="*/ 1034776 h 1239186"/>
              <a:gd name="connsiteX4" fmla="*/ 552295 w 1108471"/>
              <a:gd name="connsiteY4" fmla="*/ 964692 h 1239186"/>
              <a:gd name="connsiteX5" fmla="*/ 873652 w 1108471"/>
              <a:gd name="connsiteY5" fmla="*/ 1016223 h 1239186"/>
              <a:gd name="connsiteX6" fmla="*/ 1108471 w 1108471"/>
              <a:gd name="connsiteY6" fmla="*/ 1178606 h 1239186"/>
              <a:gd name="connsiteX7" fmla="*/ 622749 w 1108471"/>
              <a:gd name="connsiteY7" fmla="*/ 620358 h 1239186"/>
              <a:gd name="connsiteX8" fmla="*/ 462456 w 1108471"/>
              <a:gd name="connsiteY8" fmla="*/ 5148 h 1239186"/>
              <a:gd name="connsiteX0" fmla="*/ 462456 w 1108471"/>
              <a:gd name="connsiteY0" fmla="*/ 11342 h 1245380"/>
              <a:gd name="connsiteX1" fmla="*/ 359363 w 1108471"/>
              <a:gd name="connsiteY1" fmla="*/ 657438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22749 w 1108471"/>
              <a:gd name="connsiteY7" fmla="*/ 626552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22749 w 1108471"/>
              <a:gd name="connsiteY7" fmla="*/ 626552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22749 w 1108471"/>
              <a:gd name="connsiteY7" fmla="*/ 626552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22749 w 1108471"/>
              <a:gd name="connsiteY7" fmla="*/ 626552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587289 w 1108471"/>
              <a:gd name="connsiteY7" fmla="*/ 412177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587289 w 1108471"/>
              <a:gd name="connsiteY7" fmla="*/ 412177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587289 w 1108471"/>
              <a:gd name="connsiteY7" fmla="*/ 412177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50025 w 1108471"/>
              <a:gd name="connsiteY7" fmla="*/ 412178 h 1245380"/>
              <a:gd name="connsiteX8" fmla="*/ 462456 w 1108471"/>
              <a:gd name="connsiteY8" fmla="*/ 11342 h 1245380"/>
              <a:gd name="connsiteX0" fmla="*/ 495188 w 1108471"/>
              <a:gd name="connsiteY0" fmla="*/ 11342 h 1500982"/>
              <a:gd name="connsiteX1" fmla="*/ 359363 w 1108471"/>
              <a:gd name="connsiteY1" fmla="*/ 752258 h 1500982"/>
              <a:gd name="connsiteX2" fmla="*/ 0 w 1108471"/>
              <a:gd name="connsiteY2" fmla="*/ 1500982 h 1500982"/>
              <a:gd name="connsiteX3" fmla="*/ 264017 w 1108471"/>
              <a:gd name="connsiteY3" fmla="*/ 1296572 h 1500982"/>
              <a:gd name="connsiteX4" fmla="*/ 552295 w 1108471"/>
              <a:gd name="connsiteY4" fmla="*/ 1226488 h 1500982"/>
              <a:gd name="connsiteX5" fmla="*/ 873652 w 1108471"/>
              <a:gd name="connsiteY5" fmla="*/ 1278019 h 1500982"/>
              <a:gd name="connsiteX6" fmla="*/ 1108471 w 1108471"/>
              <a:gd name="connsiteY6" fmla="*/ 1440402 h 1500982"/>
              <a:gd name="connsiteX7" fmla="*/ 650025 w 1108471"/>
              <a:gd name="connsiteY7" fmla="*/ 667780 h 1500982"/>
              <a:gd name="connsiteX8" fmla="*/ 495188 w 1108471"/>
              <a:gd name="connsiteY8" fmla="*/ 11342 h 1500982"/>
              <a:gd name="connsiteX0" fmla="*/ 495188 w 1108471"/>
              <a:gd name="connsiteY0" fmla="*/ 11342 h 1500982"/>
              <a:gd name="connsiteX1" fmla="*/ 435738 w 1108471"/>
              <a:gd name="connsiteY1" fmla="*/ 694542 h 1500982"/>
              <a:gd name="connsiteX2" fmla="*/ 0 w 1108471"/>
              <a:gd name="connsiteY2" fmla="*/ 1500982 h 1500982"/>
              <a:gd name="connsiteX3" fmla="*/ 264017 w 1108471"/>
              <a:gd name="connsiteY3" fmla="*/ 1296572 h 1500982"/>
              <a:gd name="connsiteX4" fmla="*/ 552295 w 1108471"/>
              <a:gd name="connsiteY4" fmla="*/ 1226488 h 1500982"/>
              <a:gd name="connsiteX5" fmla="*/ 873652 w 1108471"/>
              <a:gd name="connsiteY5" fmla="*/ 1278019 h 1500982"/>
              <a:gd name="connsiteX6" fmla="*/ 1108471 w 1108471"/>
              <a:gd name="connsiteY6" fmla="*/ 1440402 h 1500982"/>
              <a:gd name="connsiteX7" fmla="*/ 650025 w 1108471"/>
              <a:gd name="connsiteY7" fmla="*/ 667780 h 1500982"/>
              <a:gd name="connsiteX8" fmla="*/ 495188 w 1108471"/>
              <a:gd name="connsiteY8" fmla="*/ 11342 h 1500982"/>
              <a:gd name="connsiteX0" fmla="*/ 495188 w 1108471"/>
              <a:gd name="connsiteY0" fmla="*/ 11342 h 1500982"/>
              <a:gd name="connsiteX1" fmla="*/ 435738 w 1108471"/>
              <a:gd name="connsiteY1" fmla="*/ 694542 h 1500982"/>
              <a:gd name="connsiteX2" fmla="*/ 0 w 1108471"/>
              <a:gd name="connsiteY2" fmla="*/ 1500982 h 1500982"/>
              <a:gd name="connsiteX3" fmla="*/ 264017 w 1108471"/>
              <a:gd name="connsiteY3" fmla="*/ 1296572 h 1500982"/>
              <a:gd name="connsiteX4" fmla="*/ 552295 w 1108471"/>
              <a:gd name="connsiteY4" fmla="*/ 1226488 h 1500982"/>
              <a:gd name="connsiteX5" fmla="*/ 873652 w 1108471"/>
              <a:gd name="connsiteY5" fmla="*/ 1278019 h 1500982"/>
              <a:gd name="connsiteX6" fmla="*/ 1108471 w 1108471"/>
              <a:gd name="connsiteY6" fmla="*/ 1440402 h 1500982"/>
              <a:gd name="connsiteX7" fmla="*/ 650025 w 1108471"/>
              <a:gd name="connsiteY7" fmla="*/ 667780 h 1500982"/>
              <a:gd name="connsiteX8" fmla="*/ 495188 w 1108471"/>
              <a:gd name="connsiteY8" fmla="*/ 11342 h 1500982"/>
              <a:gd name="connsiteX0" fmla="*/ 557925 w 1108471"/>
              <a:gd name="connsiteY0" fmla="*/ 11342 h 1500982"/>
              <a:gd name="connsiteX1" fmla="*/ 435738 w 1108471"/>
              <a:gd name="connsiteY1" fmla="*/ 694542 h 1500982"/>
              <a:gd name="connsiteX2" fmla="*/ 0 w 1108471"/>
              <a:gd name="connsiteY2" fmla="*/ 1500982 h 1500982"/>
              <a:gd name="connsiteX3" fmla="*/ 264017 w 1108471"/>
              <a:gd name="connsiteY3" fmla="*/ 1296572 h 1500982"/>
              <a:gd name="connsiteX4" fmla="*/ 552295 w 1108471"/>
              <a:gd name="connsiteY4" fmla="*/ 1226488 h 1500982"/>
              <a:gd name="connsiteX5" fmla="*/ 873652 w 1108471"/>
              <a:gd name="connsiteY5" fmla="*/ 1278019 h 1500982"/>
              <a:gd name="connsiteX6" fmla="*/ 1108471 w 1108471"/>
              <a:gd name="connsiteY6" fmla="*/ 1440402 h 1500982"/>
              <a:gd name="connsiteX7" fmla="*/ 650025 w 1108471"/>
              <a:gd name="connsiteY7" fmla="*/ 667780 h 1500982"/>
              <a:gd name="connsiteX8" fmla="*/ 557925 w 1108471"/>
              <a:gd name="connsiteY8" fmla="*/ 11342 h 1500982"/>
              <a:gd name="connsiteX0" fmla="*/ 557925 w 1108471"/>
              <a:gd name="connsiteY0" fmla="*/ 64347 h 1553987"/>
              <a:gd name="connsiteX1" fmla="*/ 435738 w 1108471"/>
              <a:gd name="connsiteY1" fmla="*/ 747547 h 1553987"/>
              <a:gd name="connsiteX2" fmla="*/ 0 w 1108471"/>
              <a:gd name="connsiteY2" fmla="*/ 1553987 h 1553987"/>
              <a:gd name="connsiteX3" fmla="*/ 264017 w 1108471"/>
              <a:gd name="connsiteY3" fmla="*/ 1349577 h 1553987"/>
              <a:gd name="connsiteX4" fmla="*/ 552295 w 1108471"/>
              <a:gd name="connsiteY4" fmla="*/ 1279493 h 1553987"/>
              <a:gd name="connsiteX5" fmla="*/ 873652 w 1108471"/>
              <a:gd name="connsiteY5" fmla="*/ 1331024 h 1553987"/>
              <a:gd name="connsiteX6" fmla="*/ 1108471 w 1108471"/>
              <a:gd name="connsiteY6" fmla="*/ 1493407 h 1553987"/>
              <a:gd name="connsiteX7" fmla="*/ 650025 w 1108471"/>
              <a:gd name="connsiteY7" fmla="*/ 720785 h 1553987"/>
              <a:gd name="connsiteX8" fmla="*/ 557925 w 1108471"/>
              <a:gd name="connsiteY8" fmla="*/ 64347 h 1553987"/>
              <a:gd name="connsiteX0" fmla="*/ 557925 w 1108471"/>
              <a:gd name="connsiteY0" fmla="*/ 64347 h 1553987"/>
              <a:gd name="connsiteX1" fmla="*/ 435738 w 1108471"/>
              <a:gd name="connsiteY1" fmla="*/ 747547 h 1553987"/>
              <a:gd name="connsiteX2" fmla="*/ 0 w 1108471"/>
              <a:gd name="connsiteY2" fmla="*/ 1553987 h 1553987"/>
              <a:gd name="connsiteX3" fmla="*/ 264017 w 1108471"/>
              <a:gd name="connsiteY3" fmla="*/ 1349577 h 1553987"/>
              <a:gd name="connsiteX4" fmla="*/ 552295 w 1108471"/>
              <a:gd name="connsiteY4" fmla="*/ 1279493 h 1553987"/>
              <a:gd name="connsiteX5" fmla="*/ 873652 w 1108471"/>
              <a:gd name="connsiteY5" fmla="*/ 1331024 h 1553987"/>
              <a:gd name="connsiteX6" fmla="*/ 1108471 w 1108471"/>
              <a:gd name="connsiteY6" fmla="*/ 1493407 h 1553987"/>
              <a:gd name="connsiteX7" fmla="*/ 650025 w 1108471"/>
              <a:gd name="connsiteY7" fmla="*/ 720785 h 1553987"/>
              <a:gd name="connsiteX8" fmla="*/ 557925 w 1108471"/>
              <a:gd name="connsiteY8" fmla="*/ 64347 h 1553987"/>
              <a:gd name="connsiteX0" fmla="*/ 557925 w 1108471"/>
              <a:gd name="connsiteY0" fmla="*/ 22816 h 1512456"/>
              <a:gd name="connsiteX1" fmla="*/ 435738 w 1108471"/>
              <a:gd name="connsiteY1" fmla="*/ 706016 h 1512456"/>
              <a:gd name="connsiteX2" fmla="*/ 0 w 1108471"/>
              <a:gd name="connsiteY2" fmla="*/ 1512456 h 1512456"/>
              <a:gd name="connsiteX3" fmla="*/ 264017 w 1108471"/>
              <a:gd name="connsiteY3" fmla="*/ 1308046 h 1512456"/>
              <a:gd name="connsiteX4" fmla="*/ 552295 w 1108471"/>
              <a:gd name="connsiteY4" fmla="*/ 1237962 h 1512456"/>
              <a:gd name="connsiteX5" fmla="*/ 873652 w 1108471"/>
              <a:gd name="connsiteY5" fmla="*/ 1289493 h 1512456"/>
              <a:gd name="connsiteX6" fmla="*/ 1108471 w 1108471"/>
              <a:gd name="connsiteY6" fmla="*/ 1451876 h 1512456"/>
              <a:gd name="connsiteX7" fmla="*/ 650025 w 1108471"/>
              <a:gd name="connsiteY7" fmla="*/ 679254 h 1512456"/>
              <a:gd name="connsiteX8" fmla="*/ 557925 w 1108471"/>
              <a:gd name="connsiteY8" fmla="*/ 22816 h 1512456"/>
              <a:gd name="connsiteX0" fmla="*/ 557925 w 1108471"/>
              <a:gd name="connsiteY0" fmla="*/ 11341 h 1500981"/>
              <a:gd name="connsiteX1" fmla="*/ 435738 w 1108471"/>
              <a:gd name="connsiteY1" fmla="*/ 694541 h 1500981"/>
              <a:gd name="connsiteX2" fmla="*/ 0 w 1108471"/>
              <a:gd name="connsiteY2" fmla="*/ 1500981 h 1500981"/>
              <a:gd name="connsiteX3" fmla="*/ 264017 w 1108471"/>
              <a:gd name="connsiteY3" fmla="*/ 1296571 h 1500981"/>
              <a:gd name="connsiteX4" fmla="*/ 552295 w 1108471"/>
              <a:gd name="connsiteY4" fmla="*/ 1226487 h 1500981"/>
              <a:gd name="connsiteX5" fmla="*/ 873652 w 1108471"/>
              <a:gd name="connsiteY5" fmla="*/ 1278018 h 1500981"/>
              <a:gd name="connsiteX6" fmla="*/ 1108471 w 1108471"/>
              <a:gd name="connsiteY6" fmla="*/ 1440401 h 1500981"/>
              <a:gd name="connsiteX7" fmla="*/ 650025 w 1108471"/>
              <a:gd name="connsiteY7" fmla="*/ 667779 h 1500981"/>
              <a:gd name="connsiteX8" fmla="*/ 557925 w 1108471"/>
              <a:gd name="connsiteY8" fmla="*/ 11341 h 1500981"/>
              <a:gd name="connsiteX0" fmla="*/ 557925 w 1108471"/>
              <a:gd name="connsiteY0" fmla="*/ 11341 h 1659996"/>
              <a:gd name="connsiteX1" fmla="*/ 435738 w 1108471"/>
              <a:gd name="connsiteY1" fmla="*/ 853556 h 1659996"/>
              <a:gd name="connsiteX2" fmla="*/ 0 w 1108471"/>
              <a:gd name="connsiteY2" fmla="*/ 1659996 h 1659996"/>
              <a:gd name="connsiteX3" fmla="*/ 264017 w 1108471"/>
              <a:gd name="connsiteY3" fmla="*/ 1455586 h 1659996"/>
              <a:gd name="connsiteX4" fmla="*/ 552295 w 1108471"/>
              <a:gd name="connsiteY4" fmla="*/ 1385502 h 1659996"/>
              <a:gd name="connsiteX5" fmla="*/ 873652 w 1108471"/>
              <a:gd name="connsiteY5" fmla="*/ 1437033 h 1659996"/>
              <a:gd name="connsiteX6" fmla="*/ 1108471 w 1108471"/>
              <a:gd name="connsiteY6" fmla="*/ 1599416 h 1659996"/>
              <a:gd name="connsiteX7" fmla="*/ 650025 w 1108471"/>
              <a:gd name="connsiteY7" fmla="*/ 826794 h 1659996"/>
              <a:gd name="connsiteX8" fmla="*/ 557925 w 1108471"/>
              <a:gd name="connsiteY8" fmla="*/ 11341 h 165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471" h="1659996">
                <a:moveTo>
                  <a:pt x="557925" y="11341"/>
                </a:moveTo>
                <a:cubicBezTo>
                  <a:pt x="190604" y="0"/>
                  <a:pt x="377174" y="652512"/>
                  <a:pt x="435738" y="853556"/>
                </a:cubicBezTo>
                <a:cubicBezTo>
                  <a:pt x="546066" y="1269596"/>
                  <a:pt x="64084" y="1341846"/>
                  <a:pt x="0" y="1659996"/>
                </a:cubicBezTo>
                <a:cubicBezTo>
                  <a:pt x="80941" y="1542523"/>
                  <a:pt x="171968" y="1501335"/>
                  <a:pt x="264017" y="1455586"/>
                </a:cubicBezTo>
                <a:cubicBezTo>
                  <a:pt x="356066" y="1409837"/>
                  <a:pt x="381134" y="1407833"/>
                  <a:pt x="552295" y="1385502"/>
                </a:cubicBezTo>
                <a:cubicBezTo>
                  <a:pt x="663447" y="1396152"/>
                  <a:pt x="783229" y="1391074"/>
                  <a:pt x="873652" y="1437033"/>
                </a:cubicBezTo>
                <a:cubicBezTo>
                  <a:pt x="996807" y="1487114"/>
                  <a:pt x="1040726" y="1505299"/>
                  <a:pt x="1108471" y="1599416"/>
                </a:cubicBezTo>
                <a:cubicBezTo>
                  <a:pt x="971065" y="1311104"/>
                  <a:pt x="580431" y="1347382"/>
                  <a:pt x="650025" y="826794"/>
                </a:cubicBezTo>
                <a:cubicBezTo>
                  <a:pt x="698632" y="570780"/>
                  <a:pt x="892515" y="32696"/>
                  <a:pt x="557925" y="11341"/>
                </a:cubicBezTo>
                <a:close/>
              </a:path>
            </a:pathLst>
          </a:custGeom>
          <a:blipFill dpi="0" rotWithShape="1">
            <a:blip r:embed="rId4"/>
            <a:srcRect/>
            <a:tile tx="0" ty="0" sx="15000" sy="15000" flip="none" algn="ctr"/>
          </a:bli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4" name="Freeform 23"/>
          <p:cNvSpPr/>
          <p:nvPr/>
        </p:nvSpPr>
        <p:spPr bwMode="auto">
          <a:xfrm>
            <a:off x="3670300" y="5689599"/>
            <a:ext cx="2197100" cy="513191"/>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819760"/>
              <a:gd name="connsiteX1" fmla="*/ 1283 w 660182"/>
              <a:gd name="connsiteY1" fmla="*/ 313189 h 819760"/>
              <a:gd name="connsiteX2" fmla="*/ 243371 w 660182"/>
              <a:gd name="connsiteY2" fmla="*/ 666142 h 819760"/>
              <a:gd name="connsiteX3" fmla="*/ 376969 w 660182"/>
              <a:gd name="connsiteY3" fmla="*/ 707022 h 819760"/>
              <a:gd name="connsiteX4" fmla="*/ 502174 w 660182"/>
              <a:gd name="connsiteY4" fmla="*/ 681831 h 819760"/>
              <a:gd name="connsiteX5" fmla="*/ 660182 w 660182"/>
              <a:gd name="connsiteY5" fmla="*/ 307039 h 819760"/>
              <a:gd name="connsiteX6" fmla="*/ 300769 w 660182"/>
              <a:gd name="connsiteY6" fmla="*/ 1025 h 819760"/>
              <a:gd name="connsiteX0" fmla="*/ 300769 w 660182"/>
              <a:gd name="connsiteY0" fmla="*/ 1025 h 819760"/>
              <a:gd name="connsiteX1" fmla="*/ 1283 w 660182"/>
              <a:gd name="connsiteY1" fmla="*/ 313189 h 819760"/>
              <a:gd name="connsiteX2" fmla="*/ 173510 w 660182"/>
              <a:gd name="connsiteY2" fmla="*/ 474287 h 819760"/>
              <a:gd name="connsiteX3" fmla="*/ 376969 w 660182"/>
              <a:gd name="connsiteY3" fmla="*/ 707022 h 819760"/>
              <a:gd name="connsiteX4" fmla="*/ 502174 w 660182"/>
              <a:gd name="connsiteY4" fmla="*/ 681831 h 819760"/>
              <a:gd name="connsiteX5" fmla="*/ 660182 w 660182"/>
              <a:gd name="connsiteY5" fmla="*/ 307039 h 819760"/>
              <a:gd name="connsiteX6" fmla="*/ 300769 w 660182"/>
              <a:gd name="connsiteY6" fmla="*/ 1025 h 819760"/>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521320"/>
              <a:gd name="connsiteX1" fmla="*/ 1283 w 660182"/>
              <a:gd name="connsiteY1" fmla="*/ 313189 h 521320"/>
              <a:gd name="connsiteX2" fmla="*/ 173510 w 660182"/>
              <a:gd name="connsiteY2" fmla="*/ 474287 h 521320"/>
              <a:gd name="connsiteX3" fmla="*/ 335052 w 660182"/>
              <a:gd name="connsiteY3" fmla="*/ 472533 h 521320"/>
              <a:gd name="connsiteX4" fmla="*/ 502174 w 660182"/>
              <a:gd name="connsiteY4" fmla="*/ 479318 h 521320"/>
              <a:gd name="connsiteX5" fmla="*/ 660182 w 660182"/>
              <a:gd name="connsiteY5" fmla="*/ 307039 h 521320"/>
              <a:gd name="connsiteX6" fmla="*/ 300769 w 660182"/>
              <a:gd name="connsiteY6" fmla="*/ 1025 h 521320"/>
              <a:gd name="connsiteX0" fmla="*/ 300769 w 660182"/>
              <a:gd name="connsiteY0" fmla="*/ 1025 h 502485"/>
              <a:gd name="connsiteX1" fmla="*/ 1283 w 660182"/>
              <a:gd name="connsiteY1" fmla="*/ 313189 h 502485"/>
              <a:gd name="connsiteX2" fmla="*/ 173510 w 660182"/>
              <a:gd name="connsiteY2" fmla="*/ 474287 h 502485"/>
              <a:gd name="connsiteX3" fmla="*/ 335052 w 660182"/>
              <a:gd name="connsiteY3" fmla="*/ 472533 h 502485"/>
              <a:gd name="connsiteX4" fmla="*/ 502174 w 660182"/>
              <a:gd name="connsiteY4" fmla="*/ 340755 h 502485"/>
              <a:gd name="connsiteX5" fmla="*/ 660182 w 660182"/>
              <a:gd name="connsiteY5" fmla="*/ 307039 h 502485"/>
              <a:gd name="connsiteX6" fmla="*/ 300769 w 660182"/>
              <a:gd name="connsiteY6" fmla="*/ 1025 h 502485"/>
              <a:gd name="connsiteX0" fmla="*/ 300769 w 660182"/>
              <a:gd name="connsiteY0" fmla="*/ 1025 h 502485"/>
              <a:gd name="connsiteX1" fmla="*/ 1283 w 660182"/>
              <a:gd name="connsiteY1" fmla="*/ 313189 h 502485"/>
              <a:gd name="connsiteX2" fmla="*/ 173510 w 660182"/>
              <a:gd name="connsiteY2" fmla="*/ 474287 h 502485"/>
              <a:gd name="connsiteX3" fmla="*/ 335052 w 660182"/>
              <a:gd name="connsiteY3" fmla="*/ 472533 h 502485"/>
              <a:gd name="connsiteX4" fmla="*/ 502174 w 660182"/>
              <a:gd name="connsiteY4" fmla="*/ 340755 h 502485"/>
              <a:gd name="connsiteX5" fmla="*/ 660182 w 660182"/>
              <a:gd name="connsiteY5" fmla="*/ 307039 h 502485"/>
              <a:gd name="connsiteX6" fmla="*/ 300769 w 660182"/>
              <a:gd name="connsiteY6" fmla="*/ 1025 h 502485"/>
              <a:gd name="connsiteX0" fmla="*/ 300769 w 660182"/>
              <a:gd name="connsiteY0" fmla="*/ 1025 h 502485"/>
              <a:gd name="connsiteX1" fmla="*/ 1283 w 660182"/>
              <a:gd name="connsiteY1" fmla="*/ 313189 h 502485"/>
              <a:gd name="connsiteX2" fmla="*/ 173510 w 660182"/>
              <a:gd name="connsiteY2" fmla="*/ 474287 h 502485"/>
              <a:gd name="connsiteX3" fmla="*/ 335052 w 660182"/>
              <a:gd name="connsiteY3" fmla="*/ 472533 h 502485"/>
              <a:gd name="connsiteX4" fmla="*/ 502174 w 660182"/>
              <a:gd name="connsiteY4" fmla="*/ 340755 h 502485"/>
              <a:gd name="connsiteX5" fmla="*/ 660182 w 660182"/>
              <a:gd name="connsiteY5" fmla="*/ 307039 h 502485"/>
              <a:gd name="connsiteX6" fmla="*/ 300769 w 660182"/>
              <a:gd name="connsiteY6" fmla="*/ 1025 h 502485"/>
              <a:gd name="connsiteX0" fmla="*/ 300769 w 660182"/>
              <a:gd name="connsiteY0" fmla="*/ 1025 h 502485"/>
              <a:gd name="connsiteX1" fmla="*/ 1283 w 660182"/>
              <a:gd name="connsiteY1" fmla="*/ 313189 h 502485"/>
              <a:gd name="connsiteX2" fmla="*/ 173510 w 660182"/>
              <a:gd name="connsiteY2" fmla="*/ 474287 h 502485"/>
              <a:gd name="connsiteX3" fmla="*/ 335052 w 660182"/>
              <a:gd name="connsiteY3" fmla="*/ 472533 h 502485"/>
              <a:gd name="connsiteX4" fmla="*/ 502174 w 660182"/>
              <a:gd name="connsiteY4" fmla="*/ 340755 h 502485"/>
              <a:gd name="connsiteX5" fmla="*/ 660182 w 660182"/>
              <a:gd name="connsiteY5" fmla="*/ 307039 h 502485"/>
              <a:gd name="connsiteX6" fmla="*/ 300769 w 660182"/>
              <a:gd name="connsiteY6" fmla="*/ 1025 h 502485"/>
              <a:gd name="connsiteX0" fmla="*/ 300769 w 660182"/>
              <a:gd name="connsiteY0" fmla="*/ 1025 h 502485"/>
              <a:gd name="connsiteX1" fmla="*/ 1283 w 660182"/>
              <a:gd name="connsiteY1" fmla="*/ 313189 h 502485"/>
              <a:gd name="connsiteX2" fmla="*/ 173510 w 660182"/>
              <a:gd name="connsiteY2" fmla="*/ 474287 h 502485"/>
              <a:gd name="connsiteX3" fmla="*/ 335052 w 660182"/>
              <a:gd name="connsiteY3" fmla="*/ 472533 h 502485"/>
              <a:gd name="connsiteX4" fmla="*/ 502174 w 660182"/>
              <a:gd name="connsiteY4" fmla="*/ 340755 h 502485"/>
              <a:gd name="connsiteX5" fmla="*/ 660182 w 660182"/>
              <a:gd name="connsiteY5" fmla="*/ 307039 h 502485"/>
              <a:gd name="connsiteX6" fmla="*/ 300769 w 660182"/>
              <a:gd name="connsiteY6" fmla="*/ 1025 h 502485"/>
              <a:gd name="connsiteX0" fmla="*/ 300769 w 660182"/>
              <a:gd name="connsiteY0" fmla="*/ 1025 h 502485"/>
              <a:gd name="connsiteX1" fmla="*/ 1283 w 660182"/>
              <a:gd name="connsiteY1" fmla="*/ 313189 h 502485"/>
              <a:gd name="connsiteX2" fmla="*/ 173510 w 660182"/>
              <a:gd name="connsiteY2" fmla="*/ 474287 h 502485"/>
              <a:gd name="connsiteX3" fmla="*/ 335052 w 660182"/>
              <a:gd name="connsiteY3" fmla="*/ 472533 h 502485"/>
              <a:gd name="connsiteX4" fmla="*/ 502174 w 660182"/>
              <a:gd name="connsiteY4" fmla="*/ 340755 h 502485"/>
              <a:gd name="connsiteX5" fmla="*/ 660182 w 660182"/>
              <a:gd name="connsiteY5" fmla="*/ 307039 h 502485"/>
              <a:gd name="connsiteX6" fmla="*/ 300769 w 660182"/>
              <a:gd name="connsiteY6" fmla="*/ 1025 h 502485"/>
              <a:gd name="connsiteX0" fmla="*/ 300769 w 660182"/>
              <a:gd name="connsiteY0" fmla="*/ 1025 h 502485"/>
              <a:gd name="connsiteX1" fmla="*/ 1283 w 660182"/>
              <a:gd name="connsiteY1" fmla="*/ 313189 h 502485"/>
              <a:gd name="connsiteX2" fmla="*/ 173510 w 660182"/>
              <a:gd name="connsiteY2" fmla="*/ 474287 h 502485"/>
              <a:gd name="connsiteX3" fmla="*/ 335052 w 660182"/>
              <a:gd name="connsiteY3" fmla="*/ 472533 h 502485"/>
              <a:gd name="connsiteX4" fmla="*/ 502174 w 660182"/>
              <a:gd name="connsiteY4" fmla="*/ 398785 h 502485"/>
              <a:gd name="connsiteX5" fmla="*/ 660182 w 660182"/>
              <a:gd name="connsiteY5" fmla="*/ 307039 h 502485"/>
              <a:gd name="connsiteX6" fmla="*/ 300769 w 660182"/>
              <a:gd name="connsiteY6" fmla="*/ 1025 h 502485"/>
              <a:gd name="connsiteX0" fmla="*/ 300769 w 660182"/>
              <a:gd name="connsiteY0" fmla="*/ 1025 h 502485"/>
              <a:gd name="connsiteX1" fmla="*/ 1283 w 660182"/>
              <a:gd name="connsiteY1" fmla="*/ 313189 h 502485"/>
              <a:gd name="connsiteX2" fmla="*/ 173510 w 660182"/>
              <a:gd name="connsiteY2" fmla="*/ 474287 h 502485"/>
              <a:gd name="connsiteX3" fmla="*/ 335052 w 660182"/>
              <a:gd name="connsiteY3" fmla="*/ 472533 h 502485"/>
              <a:gd name="connsiteX4" fmla="*/ 502174 w 660182"/>
              <a:gd name="connsiteY4" fmla="*/ 398785 h 502485"/>
              <a:gd name="connsiteX5" fmla="*/ 660182 w 660182"/>
              <a:gd name="connsiteY5" fmla="*/ 307039 h 502485"/>
              <a:gd name="connsiteX6" fmla="*/ 300769 w 660182"/>
              <a:gd name="connsiteY6" fmla="*/ 1025 h 502485"/>
              <a:gd name="connsiteX0" fmla="*/ 300769 w 660182"/>
              <a:gd name="connsiteY0" fmla="*/ 1025 h 502485"/>
              <a:gd name="connsiteX1" fmla="*/ 1283 w 660182"/>
              <a:gd name="connsiteY1" fmla="*/ 313189 h 502485"/>
              <a:gd name="connsiteX2" fmla="*/ 173510 w 660182"/>
              <a:gd name="connsiteY2" fmla="*/ 474287 h 502485"/>
              <a:gd name="connsiteX3" fmla="*/ 335052 w 660182"/>
              <a:gd name="connsiteY3" fmla="*/ 472533 h 502485"/>
              <a:gd name="connsiteX4" fmla="*/ 502174 w 660182"/>
              <a:gd name="connsiteY4" fmla="*/ 398785 h 502485"/>
              <a:gd name="connsiteX5" fmla="*/ 660182 w 660182"/>
              <a:gd name="connsiteY5" fmla="*/ 307039 h 502485"/>
              <a:gd name="connsiteX6" fmla="*/ 300769 w 660182"/>
              <a:gd name="connsiteY6" fmla="*/ 1025 h 502485"/>
              <a:gd name="connsiteX0" fmla="*/ 300769 w 660182"/>
              <a:gd name="connsiteY0" fmla="*/ 1025 h 502485"/>
              <a:gd name="connsiteX1" fmla="*/ 1283 w 660182"/>
              <a:gd name="connsiteY1" fmla="*/ 313189 h 502485"/>
              <a:gd name="connsiteX2" fmla="*/ 173510 w 660182"/>
              <a:gd name="connsiteY2" fmla="*/ 474287 h 502485"/>
              <a:gd name="connsiteX3" fmla="*/ 335052 w 660182"/>
              <a:gd name="connsiteY3" fmla="*/ 472533 h 502485"/>
              <a:gd name="connsiteX4" fmla="*/ 502174 w 660182"/>
              <a:gd name="connsiteY4" fmla="*/ 448526 h 502485"/>
              <a:gd name="connsiteX5" fmla="*/ 660182 w 660182"/>
              <a:gd name="connsiteY5" fmla="*/ 307039 h 502485"/>
              <a:gd name="connsiteX6" fmla="*/ 300769 w 660182"/>
              <a:gd name="connsiteY6" fmla="*/ 1025 h 50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502485">
                <a:moveTo>
                  <a:pt x="300769" y="1025"/>
                </a:moveTo>
                <a:cubicBezTo>
                  <a:pt x="190953" y="2050"/>
                  <a:pt x="0" y="95654"/>
                  <a:pt x="1283" y="313189"/>
                </a:cubicBezTo>
                <a:cubicBezTo>
                  <a:pt x="13415" y="502485"/>
                  <a:pt x="117841" y="436173"/>
                  <a:pt x="173510" y="474287"/>
                </a:cubicBezTo>
                <a:cubicBezTo>
                  <a:pt x="222522" y="495466"/>
                  <a:pt x="278768" y="454163"/>
                  <a:pt x="335052" y="472533"/>
                </a:cubicBezTo>
                <a:cubicBezTo>
                  <a:pt x="397172" y="432846"/>
                  <a:pt x="457972" y="457368"/>
                  <a:pt x="502174" y="448526"/>
                </a:cubicBezTo>
                <a:cubicBezTo>
                  <a:pt x="548719" y="426419"/>
                  <a:pt x="650597" y="497818"/>
                  <a:pt x="660182" y="307039"/>
                </a:cubicBezTo>
                <a:cubicBezTo>
                  <a:pt x="646052" y="30411"/>
                  <a:pt x="410585" y="0"/>
                  <a:pt x="300769" y="1025"/>
                </a:cubicBezTo>
                <a:close/>
              </a:path>
            </a:pathLst>
          </a:custGeom>
          <a:blipFill dpi="0" rotWithShape="1">
            <a:blip r:embed="rId5"/>
            <a:srcRect/>
            <a:tile tx="0" ty="0" sx="20000" sy="20000" flip="none" algn="ctr"/>
          </a:bli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36" name="Freeform 35"/>
          <p:cNvSpPr/>
          <p:nvPr/>
        </p:nvSpPr>
        <p:spPr bwMode="auto">
          <a:xfrm>
            <a:off x="4330699" y="5994400"/>
            <a:ext cx="796471" cy="624114"/>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blipFill dpi="0" rotWithShape="1">
            <a:blip r:embed="rId6"/>
            <a:srcRect/>
            <a:tile tx="0" ty="0" sx="75000" sy="75000" flip="none" algn="ctr"/>
          </a:bli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37" name="Freeform 36"/>
          <p:cNvSpPr/>
          <p:nvPr/>
        </p:nvSpPr>
        <p:spPr bwMode="auto">
          <a:xfrm>
            <a:off x="4330699" y="5994400"/>
            <a:ext cx="796471" cy="624114"/>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FF0000">
              <a:alpha val="28000"/>
            </a:srgb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7" name="Freeform 26"/>
          <p:cNvSpPr/>
          <p:nvPr/>
        </p:nvSpPr>
        <p:spPr bwMode="auto">
          <a:xfrm>
            <a:off x="4341915" y="4190999"/>
            <a:ext cx="803125" cy="1958249"/>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1532650"/>
              <a:gd name="connsiteY0" fmla="*/ 1025 h 1376980"/>
              <a:gd name="connsiteX1" fmla="*/ 1283 w 1532650"/>
              <a:gd name="connsiteY1" fmla="*/ 313189 h 1376980"/>
              <a:gd name="connsiteX2" fmla="*/ 243371 w 1532650"/>
              <a:gd name="connsiteY2" fmla="*/ 666142 h 1376980"/>
              <a:gd name="connsiteX3" fmla="*/ 376969 w 1532650"/>
              <a:gd name="connsiteY3" fmla="*/ 1144025 h 1376980"/>
              <a:gd name="connsiteX4" fmla="*/ 502174 w 1532650"/>
              <a:gd name="connsiteY4" fmla="*/ 681831 h 1376980"/>
              <a:gd name="connsiteX5" fmla="*/ 660182 w 1532650"/>
              <a:gd name="connsiteY5" fmla="*/ 307039 h 1376980"/>
              <a:gd name="connsiteX6" fmla="*/ 300769 w 1532650"/>
              <a:gd name="connsiteY6" fmla="*/ 1025 h 1376980"/>
              <a:gd name="connsiteX0" fmla="*/ 300769 w 1532650"/>
              <a:gd name="connsiteY0" fmla="*/ 1025 h 1376980"/>
              <a:gd name="connsiteX1" fmla="*/ 1283 w 1532650"/>
              <a:gd name="connsiteY1" fmla="*/ 313189 h 1376980"/>
              <a:gd name="connsiteX2" fmla="*/ 243371 w 1532650"/>
              <a:gd name="connsiteY2" fmla="*/ 666142 h 1376980"/>
              <a:gd name="connsiteX3" fmla="*/ 376969 w 1532650"/>
              <a:gd name="connsiteY3" fmla="*/ 1144025 h 1376980"/>
              <a:gd name="connsiteX4" fmla="*/ 502174 w 1532650"/>
              <a:gd name="connsiteY4" fmla="*/ 681831 h 1376980"/>
              <a:gd name="connsiteX5" fmla="*/ 660182 w 1532650"/>
              <a:gd name="connsiteY5" fmla="*/ 307039 h 1376980"/>
              <a:gd name="connsiteX6" fmla="*/ 300769 w 1532650"/>
              <a:gd name="connsiteY6" fmla="*/ 1025 h 1376980"/>
              <a:gd name="connsiteX0" fmla="*/ 300769 w 878009"/>
              <a:gd name="connsiteY0" fmla="*/ 1025 h 1150236"/>
              <a:gd name="connsiteX1" fmla="*/ 1283 w 878009"/>
              <a:gd name="connsiteY1" fmla="*/ 313189 h 1150236"/>
              <a:gd name="connsiteX2" fmla="*/ 243371 w 878009"/>
              <a:gd name="connsiteY2" fmla="*/ 666142 h 1150236"/>
              <a:gd name="connsiteX3" fmla="*/ 376969 w 878009"/>
              <a:gd name="connsiteY3" fmla="*/ 1144025 h 1150236"/>
              <a:gd name="connsiteX4" fmla="*/ 502174 w 878009"/>
              <a:gd name="connsiteY4" fmla="*/ 681831 h 1150236"/>
              <a:gd name="connsiteX5" fmla="*/ 660182 w 878009"/>
              <a:gd name="connsiteY5" fmla="*/ 307039 h 1150236"/>
              <a:gd name="connsiteX6" fmla="*/ 300769 w 878009"/>
              <a:gd name="connsiteY6" fmla="*/ 1025 h 1150236"/>
              <a:gd name="connsiteX0" fmla="*/ 300769 w 1169431"/>
              <a:gd name="connsiteY0" fmla="*/ 1025 h 1448458"/>
              <a:gd name="connsiteX1" fmla="*/ 1283 w 1169431"/>
              <a:gd name="connsiteY1" fmla="*/ 313189 h 1448458"/>
              <a:gd name="connsiteX2" fmla="*/ 243371 w 1169431"/>
              <a:gd name="connsiteY2" fmla="*/ 666142 h 1448458"/>
              <a:gd name="connsiteX3" fmla="*/ 376969 w 1169431"/>
              <a:gd name="connsiteY3" fmla="*/ 1144025 h 1448458"/>
              <a:gd name="connsiteX4" fmla="*/ 1115900 w 1169431"/>
              <a:gd name="connsiteY4" fmla="*/ 1310529 h 1448458"/>
              <a:gd name="connsiteX5" fmla="*/ 660182 w 1169431"/>
              <a:gd name="connsiteY5" fmla="*/ 307039 h 1448458"/>
              <a:gd name="connsiteX6" fmla="*/ 300769 w 1169431"/>
              <a:gd name="connsiteY6" fmla="*/ 1025 h 1448458"/>
              <a:gd name="connsiteX0" fmla="*/ 300769 w 1169431"/>
              <a:gd name="connsiteY0" fmla="*/ 1025 h 1310529"/>
              <a:gd name="connsiteX1" fmla="*/ 1283 w 1169431"/>
              <a:gd name="connsiteY1" fmla="*/ 313189 h 1310529"/>
              <a:gd name="connsiteX2" fmla="*/ 243371 w 1169431"/>
              <a:gd name="connsiteY2" fmla="*/ 666142 h 1310529"/>
              <a:gd name="connsiteX3" fmla="*/ 376969 w 1169431"/>
              <a:gd name="connsiteY3" fmla="*/ 1144025 h 1310529"/>
              <a:gd name="connsiteX4" fmla="*/ 1115900 w 1169431"/>
              <a:gd name="connsiteY4" fmla="*/ 1310529 h 1310529"/>
              <a:gd name="connsiteX5" fmla="*/ 660182 w 1169431"/>
              <a:gd name="connsiteY5" fmla="*/ 307039 h 1310529"/>
              <a:gd name="connsiteX6" fmla="*/ 300769 w 1169431"/>
              <a:gd name="connsiteY6" fmla="*/ 1025 h 1310529"/>
              <a:gd name="connsiteX0" fmla="*/ 607040 w 1475702"/>
              <a:gd name="connsiteY0" fmla="*/ 1025 h 1410892"/>
              <a:gd name="connsiteX1" fmla="*/ 307554 w 1475702"/>
              <a:gd name="connsiteY1" fmla="*/ 313189 h 1410892"/>
              <a:gd name="connsiteX2" fmla="*/ 38204 w 1475702"/>
              <a:gd name="connsiteY2" fmla="*/ 1325760 h 1410892"/>
              <a:gd name="connsiteX3" fmla="*/ 683240 w 1475702"/>
              <a:gd name="connsiteY3" fmla="*/ 1144025 h 1410892"/>
              <a:gd name="connsiteX4" fmla="*/ 1422171 w 1475702"/>
              <a:gd name="connsiteY4" fmla="*/ 1310529 h 1410892"/>
              <a:gd name="connsiteX5" fmla="*/ 966453 w 1475702"/>
              <a:gd name="connsiteY5" fmla="*/ 307039 h 1410892"/>
              <a:gd name="connsiteX6" fmla="*/ 607040 w 1475702"/>
              <a:gd name="connsiteY6" fmla="*/ 1025 h 1410892"/>
              <a:gd name="connsiteX0" fmla="*/ 607040 w 1475702"/>
              <a:gd name="connsiteY0" fmla="*/ 1025 h 1325760"/>
              <a:gd name="connsiteX1" fmla="*/ 307554 w 1475702"/>
              <a:gd name="connsiteY1" fmla="*/ 313189 h 1325760"/>
              <a:gd name="connsiteX2" fmla="*/ 38204 w 1475702"/>
              <a:gd name="connsiteY2" fmla="*/ 1325760 h 1325760"/>
              <a:gd name="connsiteX3" fmla="*/ 683240 w 1475702"/>
              <a:gd name="connsiteY3" fmla="*/ 1144025 h 1325760"/>
              <a:gd name="connsiteX4" fmla="*/ 1422171 w 1475702"/>
              <a:gd name="connsiteY4" fmla="*/ 1310529 h 1325760"/>
              <a:gd name="connsiteX5" fmla="*/ 966453 w 1475702"/>
              <a:gd name="connsiteY5" fmla="*/ 307039 h 1325760"/>
              <a:gd name="connsiteX6" fmla="*/ 607040 w 1475702"/>
              <a:gd name="connsiteY6" fmla="*/ 1025 h 1325760"/>
              <a:gd name="connsiteX0" fmla="*/ 607040 w 1475702"/>
              <a:gd name="connsiteY0" fmla="*/ 1025 h 1325760"/>
              <a:gd name="connsiteX1" fmla="*/ 307554 w 1475702"/>
              <a:gd name="connsiteY1" fmla="*/ 313189 h 1325760"/>
              <a:gd name="connsiteX2" fmla="*/ 38204 w 1475702"/>
              <a:gd name="connsiteY2" fmla="*/ 1325760 h 1325760"/>
              <a:gd name="connsiteX3" fmla="*/ 683240 w 1475702"/>
              <a:gd name="connsiteY3" fmla="*/ 1010040 h 1325760"/>
              <a:gd name="connsiteX4" fmla="*/ 1422171 w 1475702"/>
              <a:gd name="connsiteY4" fmla="*/ 1310529 h 1325760"/>
              <a:gd name="connsiteX5" fmla="*/ 966453 w 1475702"/>
              <a:gd name="connsiteY5" fmla="*/ 307039 h 1325760"/>
              <a:gd name="connsiteX6" fmla="*/ 607040 w 1475702"/>
              <a:gd name="connsiteY6" fmla="*/ 1025 h 1325760"/>
              <a:gd name="connsiteX0" fmla="*/ 607040 w 1475702"/>
              <a:gd name="connsiteY0" fmla="*/ 1025 h 1325760"/>
              <a:gd name="connsiteX1" fmla="*/ 307554 w 1475702"/>
              <a:gd name="connsiteY1" fmla="*/ 313189 h 1325760"/>
              <a:gd name="connsiteX2" fmla="*/ 38204 w 1475702"/>
              <a:gd name="connsiteY2" fmla="*/ 1325760 h 1325760"/>
              <a:gd name="connsiteX3" fmla="*/ 683240 w 1475702"/>
              <a:gd name="connsiteY3" fmla="*/ 1010040 h 1325760"/>
              <a:gd name="connsiteX4" fmla="*/ 1422171 w 1475702"/>
              <a:gd name="connsiteY4" fmla="*/ 1310529 h 1325760"/>
              <a:gd name="connsiteX5" fmla="*/ 966453 w 1475702"/>
              <a:gd name="connsiteY5" fmla="*/ 307039 h 1325760"/>
              <a:gd name="connsiteX6" fmla="*/ 607040 w 1475702"/>
              <a:gd name="connsiteY6" fmla="*/ 1025 h 1325760"/>
              <a:gd name="connsiteX0" fmla="*/ 607040 w 1475702"/>
              <a:gd name="connsiteY0" fmla="*/ 1025 h 1465950"/>
              <a:gd name="connsiteX1" fmla="*/ 307554 w 1475702"/>
              <a:gd name="connsiteY1" fmla="*/ 313189 h 1465950"/>
              <a:gd name="connsiteX2" fmla="*/ 38204 w 1475702"/>
              <a:gd name="connsiteY2" fmla="*/ 1325760 h 1465950"/>
              <a:gd name="connsiteX3" fmla="*/ 302222 w 1475702"/>
              <a:gd name="connsiteY3" fmla="*/ 1154331 h 1465950"/>
              <a:gd name="connsiteX4" fmla="*/ 683240 w 1475702"/>
              <a:gd name="connsiteY4" fmla="*/ 1010040 h 1465950"/>
              <a:gd name="connsiteX5" fmla="*/ 1422171 w 1475702"/>
              <a:gd name="connsiteY5" fmla="*/ 1310529 h 1465950"/>
              <a:gd name="connsiteX6" fmla="*/ 966453 w 1475702"/>
              <a:gd name="connsiteY6" fmla="*/ 307039 h 1465950"/>
              <a:gd name="connsiteX7" fmla="*/ 607040 w 1475702"/>
              <a:gd name="connsiteY7" fmla="*/ 1025 h 1465950"/>
              <a:gd name="connsiteX0" fmla="*/ 511571 w 1380233"/>
              <a:gd name="connsiteY0" fmla="*/ 1025 h 1465950"/>
              <a:gd name="connsiteX1" fmla="*/ 212085 w 1380233"/>
              <a:gd name="connsiteY1" fmla="*/ 313189 h 1465950"/>
              <a:gd name="connsiteX2" fmla="*/ 38204 w 1380233"/>
              <a:gd name="connsiteY2" fmla="*/ 1325760 h 1465950"/>
              <a:gd name="connsiteX3" fmla="*/ 206753 w 1380233"/>
              <a:gd name="connsiteY3" fmla="*/ 1154331 h 1465950"/>
              <a:gd name="connsiteX4" fmla="*/ 587771 w 1380233"/>
              <a:gd name="connsiteY4" fmla="*/ 1010040 h 1465950"/>
              <a:gd name="connsiteX5" fmla="*/ 1326702 w 1380233"/>
              <a:gd name="connsiteY5" fmla="*/ 1310529 h 1465950"/>
              <a:gd name="connsiteX6" fmla="*/ 870984 w 1380233"/>
              <a:gd name="connsiteY6" fmla="*/ 307039 h 1465950"/>
              <a:gd name="connsiteX7" fmla="*/ 511571 w 1380233"/>
              <a:gd name="connsiteY7" fmla="*/ 1025 h 1465950"/>
              <a:gd name="connsiteX0" fmla="*/ 474256 w 1342918"/>
              <a:gd name="connsiteY0" fmla="*/ 1025 h 1465950"/>
              <a:gd name="connsiteX1" fmla="*/ 174770 w 1342918"/>
              <a:gd name="connsiteY1" fmla="*/ 313189 h 1465950"/>
              <a:gd name="connsiteX2" fmla="*/ 889 w 1342918"/>
              <a:gd name="connsiteY2" fmla="*/ 1325760 h 1465950"/>
              <a:gd name="connsiteX3" fmla="*/ 169438 w 1342918"/>
              <a:gd name="connsiteY3" fmla="*/ 1154331 h 1465950"/>
              <a:gd name="connsiteX4" fmla="*/ 550456 w 1342918"/>
              <a:gd name="connsiteY4" fmla="*/ 1010040 h 1465950"/>
              <a:gd name="connsiteX5" fmla="*/ 1289387 w 1342918"/>
              <a:gd name="connsiteY5" fmla="*/ 1310529 h 1465950"/>
              <a:gd name="connsiteX6" fmla="*/ 833669 w 1342918"/>
              <a:gd name="connsiteY6" fmla="*/ 307039 h 1465950"/>
              <a:gd name="connsiteX7" fmla="*/ 474256 w 1342918"/>
              <a:gd name="connsiteY7" fmla="*/ 1025 h 1465950"/>
              <a:gd name="connsiteX0" fmla="*/ 473367 w 1342029"/>
              <a:gd name="connsiteY0" fmla="*/ 1025 h 1325760"/>
              <a:gd name="connsiteX1" fmla="*/ 173881 w 1342029"/>
              <a:gd name="connsiteY1" fmla="*/ 313189 h 1325760"/>
              <a:gd name="connsiteX2" fmla="*/ 0 w 1342029"/>
              <a:gd name="connsiteY2" fmla="*/ 1325760 h 1325760"/>
              <a:gd name="connsiteX3" fmla="*/ 168549 w 1342029"/>
              <a:gd name="connsiteY3" fmla="*/ 1154331 h 1325760"/>
              <a:gd name="connsiteX4" fmla="*/ 549567 w 1342029"/>
              <a:gd name="connsiteY4" fmla="*/ 1010040 h 1325760"/>
              <a:gd name="connsiteX5" fmla="*/ 1288498 w 1342029"/>
              <a:gd name="connsiteY5" fmla="*/ 1310529 h 1325760"/>
              <a:gd name="connsiteX6" fmla="*/ 832780 w 1342029"/>
              <a:gd name="connsiteY6" fmla="*/ 307039 h 1325760"/>
              <a:gd name="connsiteX7" fmla="*/ 473367 w 1342029"/>
              <a:gd name="connsiteY7" fmla="*/ 1025 h 1325760"/>
              <a:gd name="connsiteX0" fmla="*/ 473367 w 1342029"/>
              <a:gd name="connsiteY0" fmla="*/ 1025 h 1325760"/>
              <a:gd name="connsiteX1" fmla="*/ 173881 w 1342029"/>
              <a:gd name="connsiteY1" fmla="*/ 313189 h 1325760"/>
              <a:gd name="connsiteX2" fmla="*/ 0 w 1342029"/>
              <a:gd name="connsiteY2" fmla="*/ 1325760 h 1325760"/>
              <a:gd name="connsiteX3" fmla="*/ 168549 w 1342029"/>
              <a:gd name="connsiteY3" fmla="*/ 1154331 h 1325760"/>
              <a:gd name="connsiteX4" fmla="*/ 549567 w 1342029"/>
              <a:gd name="connsiteY4" fmla="*/ 1010040 h 1325760"/>
              <a:gd name="connsiteX5" fmla="*/ 1288498 w 1342029"/>
              <a:gd name="connsiteY5" fmla="*/ 1310529 h 1325760"/>
              <a:gd name="connsiteX6" fmla="*/ 832780 w 1342029"/>
              <a:gd name="connsiteY6" fmla="*/ 307039 h 1325760"/>
              <a:gd name="connsiteX7" fmla="*/ 473367 w 1342029"/>
              <a:gd name="connsiteY7" fmla="*/ 1025 h 1325760"/>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549567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549567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549567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617759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617759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617759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274928 w 1342029"/>
              <a:gd name="connsiteY3" fmla="*/ 1080124 h 1447278"/>
              <a:gd name="connsiteX4" fmla="*/ 617759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29724 w 1298386"/>
              <a:gd name="connsiteY0" fmla="*/ 1025 h 1447278"/>
              <a:gd name="connsiteX1" fmla="*/ 130238 w 1298386"/>
              <a:gd name="connsiteY1" fmla="*/ 313189 h 1447278"/>
              <a:gd name="connsiteX2" fmla="*/ 0 w 1298386"/>
              <a:gd name="connsiteY2" fmla="*/ 1235063 h 1447278"/>
              <a:gd name="connsiteX3" fmla="*/ 231285 w 1298386"/>
              <a:gd name="connsiteY3" fmla="*/ 1080124 h 1447278"/>
              <a:gd name="connsiteX4" fmla="*/ 574116 w 1298386"/>
              <a:gd name="connsiteY4" fmla="*/ 1010040 h 1447278"/>
              <a:gd name="connsiteX5" fmla="*/ 890018 w 1298386"/>
              <a:gd name="connsiteY5" fmla="*/ 1069817 h 1447278"/>
              <a:gd name="connsiteX6" fmla="*/ 1244855 w 1298386"/>
              <a:gd name="connsiteY6" fmla="*/ 1310529 h 1447278"/>
              <a:gd name="connsiteX7" fmla="*/ 789137 w 1298386"/>
              <a:gd name="connsiteY7" fmla="*/ 307039 h 1447278"/>
              <a:gd name="connsiteX8" fmla="*/ 429724 w 1298386"/>
              <a:gd name="connsiteY8" fmla="*/ 1025 h 1447278"/>
              <a:gd name="connsiteX0" fmla="*/ 429724 w 1298386"/>
              <a:gd name="connsiteY0" fmla="*/ 1025 h 1447278"/>
              <a:gd name="connsiteX1" fmla="*/ 130238 w 1298386"/>
              <a:gd name="connsiteY1" fmla="*/ 313189 h 1447278"/>
              <a:gd name="connsiteX2" fmla="*/ 0 w 1298386"/>
              <a:gd name="connsiteY2" fmla="*/ 1235063 h 1447278"/>
              <a:gd name="connsiteX3" fmla="*/ 231285 w 1298386"/>
              <a:gd name="connsiteY3" fmla="*/ 1080124 h 1447278"/>
              <a:gd name="connsiteX4" fmla="*/ 574116 w 1298386"/>
              <a:gd name="connsiteY4" fmla="*/ 1010040 h 1447278"/>
              <a:gd name="connsiteX5" fmla="*/ 890018 w 1298386"/>
              <a:gd name="connsiteY5" fmla="*/ 1069817 h 1447278"/>
              <a:gd name="connsiteX6" fmla="*/ 1244855 w 1298386"/>
              <a:gd name="connsiteY6" fmla="*/ 1310529 h 1447278"/>
              <a:gd name="connsiteX7" fmla="*/ 789137 w 1298386"/>
              <a:gd name="connsiteY7" fmla="*/ 307039 h 1447278"/>
              <a:gd name="connsiteX8" fmla="*/ 429724 w 1298386"/>
              <a:gd name="connsiteY8" fmla="*/ 1025 h 1447278"/>
              <a:gd name="connsiteX0" fmla="*/ 462456 w 1331118"/>
              <a:gd name="connsiteY0" fmla="*/ 1025 h 1447278"/>
              <a:gd name="connsiteX1" fmla="*/ 162970 w 1331118"/>
              <a:gd name="connsiteY1" fmla="*/ 313189 h 1447278"/>
              <a:gd name="connsiteX2" fmla="*/ 0 w 1331118"/>
              <a:gd name="connsiteY2" fmla="*/ 1235063 h 1447278"/>
              <a:gd name="connsiteX3" fmla="*/ 264017 w 1331118"/>
              <a:gd name="connsiteY3" fmla="*/ 1080124 h 1447278"/>
              <a:gd name="connsiteX4" fmla="*/ 606848 w 1331118"/>
              <a:gd name="connsiteY4" fmla="*/ 1010040 h 1447278"/>
              <a:gd name="connsiteX5" fmla="*/ 922750 w 1331118"/>
              <a:gd name="connsiteY5" fmla="*/ 1069817 h 1447278"/>
              <a:gd name="connsiteX6" fmla="*/ 1277587 w 1331118"/>
              <a:gd name="connsiteY6" fmla="*/ 1310529 h 1447278"/>
              <a:gd name="connsiteX7" fmla="*/ 821869 w 1331118"/>
              <a:gd name="connsiteY7" fmla="*/ 307039 h 1447278"/>
              <a:gd name="connsiteX8" fmla="*/ 462456 w 1331118"/>
              <a:gd name="connsiteY8" fmla="*/ 1025 h 1447278"/>
              <a:gd name="connsiteX0" fmla="*/ 462456 w 1440225"/>
              <a:gd name="connsiteY0" fmla="*/ 1025 h 1513240"/>
              <a:gd name="connsiteX1" fmla="*/ 162970 w 1440225"/>
              <a:gd name="connsiteY1" fmla="*/ 313189 h 1513240"/>
              <a:gd name="connsiteX2" fmla="*/ 0 w 1440225"/>
              <a:gd name="connsiteY2" fmla="*/ 1235063 h 1513240"/>
              <a:gd name="connsiteX3" fmla="*/ 264017 w 1440225"/>
              <a:gd name="connsiteY3" fmla="*/ 1080124 h 1513240"/>
              <a:gd name="connsiteX4" fmla="*/ 606848 w 1440225"/>
              <a:gd name="connsiteY4" fmla="*/ 1010040 h 1513240"/>
              <a:gd name="connsiteX5" fmla="*/ 922750 w 1440225"/>
              <a:gd name="connsiteY5" fmla="*/ 1069817 h 1513240"/>
              <a:gd name="connsiteX6" fmla="*/ 1386694 w 1440225"/>
              <a:gd name="connsiteY6" fmla="*/ 1376491 h 1513240"/>
              <a:gd name="connsiteX7" fmla="*/ 821869 w 1440225"/>
              <a:gd name="connsiteY7" fmla="*/ 307039 h 1513240"/>
              <a:gd name="connsiteX8" fmla="*/ 462456 w 1440225"/>
              <a:gd name="connsiteY8" fmla="*/ 1025 h 1513240"/>
              <a:gd name="connsiteX0" fmla="*/ 462456 w 1403507"/>
              <a:gd name="connsiteY0" fmla="*/ 1025 h 1513240"/>
              <a:gd name="connsiteX1" fmla="*/ 162970 w 1403507"/>
              <a:gd name="connsiteY1" fmla="*/ 313189 h 1513240"/>
              <a:gd name="connsiteX2" fmla="*/ 0 w 1403507"/>
              <a:gd name="connsiteY2" fmla="*/ 1235063 h 1513240"/>
              <a:gd name="connsiteX3" fmla="*/ 264017 w 1403507"/>
              <a:gd name="connsiteY3" fmla="*/ 1080124 h 1513240"/>
              <a:gd name="connsiteX4" fmla="*/ 606848 w 1403507"/>
              <a:gd name="connsiteY4" fmla="*/ 1010040 h 1513240"/>
              <a:gd name="connsiteX5" fmla="*/ 922750 w 1403507"/>
              <a:gd name="connsiteY5" fmla="*/ 1069817 h 1513240"/>
              <a:gd name="connsiteX6" fmla="*/ 1386694 w 1403507"/>
              <a:gd name="connsiteY6" fmla="*/ 1376491 h 1513240"/>
              <a:gd name="connsiteX7" fmla="*/ 821869 w 1403507"/>
              <a:gd name="connsiteY7" fmla="*/ 307039 h 1513240"/>
              <a:gd name="connsiteX8" fmla="*/ 462456 w 1403507"/>
              <a:gd name="connsiteY8" fmla="*/ 1025 h 1513240"/>
              <a:gd name="connsiteX0" fmla="*/ 462456 w 1386694"/>
              <a:gd name="connsiteY0" fmla="*/ 1025 h 1376491"/>
              <a:gd name="connsiteX1" fmla="*/ 162970 w 1386694"/>
              <a:gd name="connsiteY1" fmla="*/ 313189 h 1376491"/>
              <a:gd name="connsiteX2" fmla="*/ 0 w 1386694"/>
              <a:gd name="connsiteY2" fmla="*/ 1235063 h 1376491"/>
              <a:gd name="connsiteX3" fmla="*/ 264017 w 1386694"/>
              <a:gd name="connsiteY3" fmla="*/ 1080124 h 1376491"/>
              <a:gd name="connsiteX4" fmla="*/ 606848 w 1386694"/>
              <a:gd name="connsiteY4" fmla="*/ 1010040 h 1376491"/>
              <a:gd name="connsiteX5" fmla="*/ 922750 w 1386694"/>
              <a:gd name="connsiteY5" fmla="*/ 1069817 h 1376491"/>
              <a:gd name="connsiteX6" fmla="*/ 1386694 w 1386694"/>
              <a:gd name="connsiteY6" fmla="*/ 1376491 h 1376491"/>
              <a:gd name="connsiteX7" fmla="*/ 821869 w 1386694"/>
              <a:gd name="connsiteY7" fmla="*/ 307039 h 1376491"/>
              <a:gd name="connsiteX8" fmla="*/ 462456 w 1386694"/>
              <a:gd name="connsiteY8" fmla="*/ 1025 h 1376491"/>
              <a:gd name="connsiteX0" fmla="*/ 462456 w 1152114"/>
              <a:gd name="connsiteY0" fmla="*/ 1025 h 1240445"/>
              <a:gd name="connsiteX1" fmla="*/ 162970 w 1152114"/>
              <a:gd name="connsiteY1" fmla="*/ 313189 h 1240445"/>
              <a:gd name="connsiteX2" fmla="*/ 0 w 1152114"/>
              <a:gd name="connsiteY2" fmla="*/ 1235063 h 1240445"/>
              <a:gd name="connsiteX3" fmla="*/ 264017 w 1152114"/>
              <a:gd name="connsiteY3" fmla="*/ 1080124 h 1240445"/>
              <a:gd name="connsiteX4" fmla="*/ 606848 w 1152114"/>
              <a:gd name="connsiteY4" fmla="*/ 1010040 h 1240445"/>
              <a:gd name="connsiteX5" fmla="*/ 922750 w 1152114"/>
              <a:gd name="connsiteY5" fmla="*/ 1069817 h 1240445"/>
              <a:gd name="connsiteX6" fmla="*/ 1152114 w 1152114"/>
              <a:gd name="connsiteY6" fmla="*/ 1240445 h 1240445"/>
              <a:gd name="connsiteX7" fmla="*/ 821869 w 1152114"/>
              <a:gd name="connsiteY7" fmla="*/ 307039 h 1240445"/>
              <a:gd name="connsiteX8" fmla="*/ 462456 w 1152114"/>
              <a:gd name="connsiteY8" fmla="*/ 1025 h 1240445"/>
              <a:gd name="connsiteX0" fmla="*/ 462456 w 1152114"/>
              <a:gd name="connsiteY0" fmla="*/ 1025 h 1240445"/>
              <a:gd name="connsiteX1" fmla="*/ 162970 w 1152114"/>
              <a:gd name="connsiteY1" fmla="*/ 313189 h 1240445"/>
              <a:gd name="connsiteX2" fmla="*/ 0 w 1152114"/>
              <a:gd name="connsiteY2" fmla="*/ 1235063 h 1240445"/>
              <a:gd name="connsiteX3" fmla="*/ 264017 w 1152114"/>
              <a:gd name="connsiteY3" fmla="*/ 1080124 h 1240445"/>
              <a:gd name="connsiteX4" fmla="*/ 606848 w 1152114"/>
              <a:gd name="connsiteY4" fmla="*/ 1010040 h 1240445"/>
              <a:gd name="connsiteX5" fmla="*/ 922750 w 1152114"/>
              <a:gd name="connsiteY5" fmla="*/ 1069817 h 1240445"/>
              <a:gd name="connsiteX6" fmla="*/ 1152114 w 1152114"/>
              <a:gd name="connsiteY6" fmla="*/ 1240445 h 1240445"/>
              <a:gd name="connsiteX7" fmla="*/ 821869 w 1152114"/>
              <a:gd name="connsiteY7" fmla="*/ 307039 h 1240445"/>
              <a:gd name="connsiteX8" fmla="*/ 462456 w 1152114"/>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80124 h 1240445"/>
              <a:gd name="connsiteX4" fmla="*/ 606848 w 1108471"/>
              <a:gd name="connsiteY4" fmla="*/ 1010040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80124 h 1240445"/>
              <a:gd name="connsiteX4" fmla="*/ 606848 w 1108471"/>
              <a:gd name="connsiteY4" fmla="*/ 1010040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606848 w 1108471"/>
              <a:gd name="connsiteY4" fmla="*/ 1010040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606848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606848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606848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552295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552295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35063"/>
              <a:gd name="connsiteX1" fmla="*/ 162970 w 1108471"/>
              <a:gd name="connsiteY1" fmla="*/ 313189 h 1235063"/>
              <a:gd name="connsiteX2" fmla="*/ 0 w 1108471"/>
              <a:gd name="connsiteY2" fmla="*/ 1235063 h 1235063"/>
              <a:gd name="connsiteX3" fmla="*/ 264017 w 1108471"/>
              <a:gd name="connsiteY3" fmla="*/ 1030653 h 1235063"/>
              <a:gd name="connsiteX4" fmla="*/ 552295 w 1108471"/>
              <a:gd name="connsiteY4" fmla="*/ 960569 h 1235063"/>
              <a:gd name="connsiteX5" fmla="*/ 922750 w 1108471"/>
              <a:gd name="connsiteY5" fmla="*/ 1069817 h 1235063"/>
              <a:gd name="connsiteX6" fmla="*/ 1108471 w 1108471"/>
              <a:gd name="connsiteY6" fmla="*/ 1174483 h 1235063"/>
              <a:gd name="connsiteX7" fmla="*/ 821869 w 1108471"/>
              <a:gd name="connsiteY7" fmla="*/ 307039 h 1235063"/>
              <a:gd name="connsiteX8" fmla="*/ 462456 w 1108471"/>
              <a:gd name="connsiteY8" fmla="*/ 1025 h 1235063"/>
              <a:gd name="connsiteX0" fmla="*/ 462456 w 1108471"/>
              <a:gd name="connsiteY0" fmla="*/ 1025 h 1235063"/>
              <a:gd name="connsiteX1" fmla="*/ 162970 w 1108471"/>
              <a:gd name="connsiteY1" fmla="*/ 313189 h 1235063"/>
              <a:gd name="connsiteX2" fmla="*/ 0 w 1108471"/>
              <a:gd name="connsiteY2" fmla="*/ 1235063 h 1235063"/>
              <a:gd name="connsiteX3" fmla="*/ 264017 w 1108471"/>
              <a:gd name="connsiteY3" fmla="*/ 1030653 h 1235063"/>
              <a:gd name="connsiteX4" fmla="*/ 552295 w 1108471"/>
              <a:gd name="connsiteY4" fmla="*/ 960569 h 1235063"/>
              <a:gd name="connsiteX5" fmla="*/ 873652 w 1108471"/>
              <a:gd name="connsiteY5" fmla="*/ 1012100 h 1235063"/>
              <a:gd name="connsiteX6" fmla="*/ 1108471 w 1108471"/>
              <a:gd name="connsiteY6" fmla="*/ 1174483 h 1235063"/>
              <a:gd name="connsiteX7" fmla="*/ 821869 w 1108471"/>
              <a:gd name="connsiteY7" fmla="*/ 307039 h 1235063"/>
              <a:gd name="connsiteX8" fmla="*/ 462456 w 1108471"/>
              <a:gd name="connsiteY8" fmla="*/ 1025 h 1235063"/>
              <a:gd name="connsiteX0" fmla="*/ 462456 w 1108471"/>
              <a:gd name="connsiteY0" fmla="*/ 56680 h 1290718"/>
              <a:gd name="connsiteX1" fmla="*/ 359363 w 1108471"/>
              <a:gd name="connsiteY1" fmla="*/ 702776 h 1290718"/>
              <a:gd name="connsiteX2" fmla="*/ 0 w 1108471"/>
              <a:gd name="connsiteY2" fmla="*/ 1290718 h 1290718"/>
              <a:gd name="connsiteX3" fmla="*/ 264017 w 1108471"/>
              <a:gd name="connsiteY3" fmla="*/ 1086308 h 1290718"/>
              <a:gd name="connsiteX4" fmla="*/ 552295 w 1108471"/>
              <a:gd name="connsiteY4" fmla="*/ 1016224 h 1290718"/>
              <a:gd name="connsiteX5" fmla="*/ 873652 w 1108471"/>
              <a:gd name="connsiteY5" fmla="*/ 1067755 h 1290718"/>
              <a:gd name="connsiteX6" fmla="*/ 1108471 w 1108471"/>
              <a:gd name="connsiteY6" fmla="*/ 1230138 h 1290718"/>
              <a:gd name="connsiteX7" fmla="*/ 821869 w 1108471"/>
              <a:gd name="connsiteY7" fmla="*/ 362694 h 1290718"/>
              <a:gd name="connsiteX8" fmla="*/ 462456 w 1108471"/>
              <a:gd name="connsiteY8" fmla="*/ 56680 h 1290718"/>
              <a:gd name="connsiteX0" fmla="*/ 462456 w 1108471"/>
              <a:gd name="connsiteY0" fmla="*/ 5148 h 1239186"/>
              <a:gd name="connsiteX1" fmla="*/ 359363 w 1108471"/>
              <a:gd name="connsiteY1" fmla="*/ 651244 h 1239186"/>
              <a:gd name="connsiteX2" fmla="*/ 0 w 1108471"/>
              <a:gd name="connsiteY2" fmla="*/ 1239186 h 1239186"/>
              <a:gd name="connsiteX3" fmla="*/ 264017 w 1108471"/>
              <a:gd name="connsiteY3" fmla="*/ 1034776 h 1239186"/>
              <a:gd name="connsiteX4" fmla="*/ 552295 w 1108471"/>
              <a:gd name="connsiteY4" fmla="*/ 964692 h 1239186"/>
              <a:gd name="connsiteX5" fmla="*/ 873652 w 1108471"/>
              <a:gd name="connsiteY5" fmla="*/ 1016223 h 1239186"/>
              <a:gd name="connsiteX6" fmla="*/ 1108471 w 1108471"/>
              <a:gd name="connsiteY6" fmla="*/ 1178606 h 1239186"/>
              <a:gd name="connsiteX7" fmla="*/ 622749 w 1108471"/>
              <a:gd name="connsiteY7" fmla="*/ 620358 h 1239186"/>
              <a:gd name="connsiteX8" fmla="*/ 462456 w 1108471"/>
              <a:gd name="connsiteY8" fmla="*/ 5148 h 1239186"/>
              <a:gd name="connsiteX0" fmla="*/ 462456 w 1108471"/>
              <a:gd name="connsiteY0" fmla="*/ 5148 h 1239186"/>
              <a:gd name="connsiteX1" fmla="*/ 359363 w 1108471"/>
              <a:gd name="connsiteY1" fmla="*/ 651244 h 1239186"/>
              <a:gd name="connsiteX2" fmla="*/ 0 w 1108471"/>
              <a:gd name="connsiteY2" fmla="*/ 1239186 h 1239186"/>
              <a:gd name="connsiteX3" fmla="*/ 264017 w 1108471"/>
              <a:gd name="connsiteY3" fmla="*/ 1034776 h 1239186"/>
              <a:gd name="connsiteX4" fmla="*/ 552295 w 1108471"/>
              <a:gd name="connsiteY4" fmla="*/ 964692 h 1239186"/>
              <a:gd name="connsiteX5" fmla="*/ 873652 w 1108471"/>
              <a:gd name="connsiteY5" fmla="*/ 1016223 h 1239186"/>
              <a:gd name="connsiteX6" fmla="*/ 1108471 w 1108471"/>
              <a:gd name="connsiteY6" fmla="*/ 1178606 h 1239186"/>
              <a:gd name="connsiteX7" fmla="*/ 622749 w 1108471"/>
              <a:gd name="connsiteY7" fmla="*/ 620358 h 1239186"/>
              <a:gd name="connsiteX8" fmla="*/ 462456 w 1108471"/>
              <a:gd name="connsiteY8" fmla="*/ 5148 h 1239186"/>
              <a:gd name="connsiteX0" fmla="*/ 462456 w 1108471"/>
              <a:gd name="connsiteY0" fmla="*/ 11342 h 1245380"/>
              <a:gd name="connsiteX1" fmla="*/ 359363 w 1108471"/>
              <a:gd name="connsiteY1" fmla="*/ 657438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22749 w 1108471"/>
              <a:gd name="connsiteY7" fmla="*/ 626552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22749 w 1108471"/>
              <a:gd name="connsiteY7" fmla="*/ 626552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22749 w 1108471"/>
              <a:gd name="connsiteY7" fmla="*/ 626552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22749 w 1108471"/>
              <a:gd name="connsiteY7" fmla="*/ 626552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587289 w 1108471"/>
              <a:gd name="connsiteY7" fmla="*/ 412177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587289 w 1108471"/>
              <a:gd name="connsiteY7" fmla="*/ 412177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587289 w 1108471"/>
              <a:gd name="connsiteY7" fmla="*/ 412177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50025 w 1108471"/>
              <a:gd name="connsiteY7" fmla="*/ 412178 h 1245380"/>
              <a:gd name="connsiteX8" fmla="*/ 462456 w 1108471"/>
              <a:gd name="connsiteY8" fmla="*/ 11342 h 1245380"/>
              <a:gd name="connsiteX0" fmla="*/ 495188 w 1108471"/>
              <a:gd name="connsiteY0" fmla="*/ 11342 h 1500982"/>
              <a:gd name="connsiteX1" fmla="*/ 359363 w 1108471"/>
              <a:gd name="connsiteY1" fmla="*/ 752258 h 1500982"/>
              <a:gd name="connsiteX2" fmla="*/ 0 w 1108471"/>
              <a:gd name="connsiteY2" fmla="*/ 1500982 h 1500982"/>
              <a:gd name="connsiteX3" fmla="*/ 264017 w 1108471"/>
              <a:gd name="connsiteY3" fmla="*/ 1296572 h 1500982"/>
              <a:gd name="connsiteX4" fmla="*/ 552295 w 1108471"/>
              <a:gd name="connsiteY4" fmla="*/ 1226488 h 1500982"/>
              <a:gd name="connsiteX5" fmla="*/ 873652 w 1108471"/>
              <a:gd name="connsiteY5" fmla="*/ 1278019 h 1500982"/>
              <a:gd name="connsiteX6" fmla="*/ 1108471 w 1108471"/>
              <a:gd name="connsiteY6" fmla="*/ 1440402 h 1500982"/>
              <a:gd name="connsiteX7" fmla="*/ 650025 w 1108471"/>
              <a:gd name="connsiteY7" fmla="*/ 667780 h 1500982"/>
              <a:gd name="connsiteX8" fmla="*/ 495188 w 1108471"/>
              <a:gd name="connsiteY8" fmla="*/ 11342 h 1500982"/>
              <a:gd name="connsiteX0" fmla="*/ 495188 w 1108471"/>
              <a:gd name="connsiteY0" fmla="*/ 11342 h 1500982"/>
              <a:gd name="connsiteX1" fmla="*/ 435738 w 1108471"/>
              <a:gd name="connsiteY1" fmla="*/ 694542 h 1500982"/>
              <a:gd name="connsiteX2" fmla="*/ 0 w 1108471"/>
              <a:gd name="connsiteY2" fmla="*/ 1500982 h 1500982"/>
              <a:gd name="connsiteX3" fmla="*/ 264017 w 1108471"/>
              <a:gd name="connsiteY3" fmla="*/ 1296572 h 1500982"/>
              <a:gd name="connsiteX4" fmla="*/ 552295 w 1108471"/>
              <a:gd name="connsiteY4" fmla="*/ 1226488 h 1500982"/>
              <a:gd name="connsiteX5" fmla="*/ 873652 w 1108471"/>
              <a:gd name="connsiteY5" fmla="*/ 1278019 h 1500982"/>
              <a:gd name="connsiteX6" fmla="*/ 1108471 w 1108471"/>
              <a:gd name="connsiteY6" fmla="*/ 1440402 h 1500982"/>
              <a:gd name="connsiteX7" fmla="*/ 650025 w 1108471"/>
              <a:gd name="connsiteY7" fmla="*/ 667780 h 1500982"/>
              <a:gd name="connsiteX8" fmla="*/ 495188 w 1108471"/>
              <a:gd name="connsiteY8" fmla="*/ 11342 h 1500982"/>
              <a:gd name="connsiteX0" fmla="*/ 495188 w 1108471"/>
              <a:gd name="connsiteY0" fmla="*/ 11342 h 1500982"/>
              <a:gd name="connsiteX1" fmla="*/ 435738 w 1108471"/>
              <a:gd name="connsiteY1" fmla="*/ 694542 h 1500982"/>
              <a:gd name="connsiteX2" fmla="*/ 0 w 1108471"/>
              <a:gd name="connsiteY2" fmla="*/ 1500982 h 1500982"/>
              <a:gd name="connsiteX3" fmla="*/ 264017 w 1108471"/>
              <a:gd name="connsiteY3" fmla="*/ 1296572 h 1500982"/>
              <a:gd name="connsiteX4" fmla="*/ 552295 w 1108471"/>
              <a:gd name="connsiteY4" fmla="*/ 1226488 h 1500982"/>
              <a:gd name="connsiteX5" fmla="*/ 873652 w 1108471"/>
              <a:gd name="connsiteY5" fmla="*/ 1278019 h 1500982"/>
              <a:gd name="connsiteX6" fmla="*/ 1108471 w 1108471"/>
              <a:gd name="connsiteY6" fmla="*/ 1440402 h 1500982"/>
              <a:gd name="connsiteX7" fmla="*/ 650025 w 1108471"/>
              <a:gd name="connsiteY7" fmla="*/ 667780 h 1500982"/>
              <a:gd name="connsiteX8" fmla="*/ 495188 w 1108471"/>
              <a:gd name="connsiteY8" fmla="*/ 11342 h 1500982"/>
              <a:gd name="connsiteX0" fmla="*/ 557925 w 1108471"/>
              <a:gd name="connsiteY0" fmla="*/ 11342 h 1500982"/>
              <a:gd name="connsiteX1" fmla="*/ 435738 w 1108471"/>
              <a:gd name="connsiteY1" fmla="*/ 694542 h 1500982"/>
              <a:gd name="connsiteX2" fmla="*/ 0 w 1108471"/>
              <a:gd name="connsiteY2" fmla="*/ 1500982 h 1500982"/>
              <a:gd name="connsiteX3" fmla="*/ 264017 w 1108471"/>
              <a:gd name="connsiteY3" fmla="*/ 1296572 h 1500982"/>
              <a:gd name="connsiteX4" fmla="*/ 552295 w 1108471"/>
              <a:gd name="connsiteY4" fmla="*/ 1226488 h 1500982"/>
              <a:gd name="connsiteX5" fmla="*/ 873652 w 1108471"/>
              <a:gd name="connsiteY5" fmla="*/ 1278019 h 1500982"/>
              <a:gd name="connsiteX6" fmla="*/ 1108471 w 1108471"/>
              <a:gd name="connsiteY6" fmla="*/ 1440402 h 1500982"/>
              <a:gd name="connsiteX7" fmla="*/ 650025 w 1108471"/>
              <a:gd name="connsiteY7" fmla="*/ 667780 h 1500982"/>
              <a:gd name="connsiteX8" fmla="*/ 557925 w 1108471"/>
              <a:gd name="connsiteY8" fmla="*/ 11342 h 1500982"/>
              <a:gd name="connsiteX0" fmla="*/ 557925 w 1108471"/>
              <a:gd name="connsiteY0" fmla="*/ 64347 h 1553987"/>
              <a:gd name="connsiteX1" fmla="*/ 435738 w 1108471"/>
              <a:gd name="connsiteY1" fmla="*/ 747547 h 1553987"/>
              <a:gd name="connsiteX2" fmla="*/ 0 w 1108471"/>
              <a:gd name="connsiteY2" fmla="*/ 1553987 h 1553987"/>
              <a:gd name="connsiteX3" fmla="*/ 264017 w 1108471"/>
              <a:gd name="connsiteY3" fmla="*/ 1349577 h 1553987"/>
              <a:gd name="connsiteX4" fmla="*/ 552295 w 1108471"/>
              <a:gd name="connsiteY4" fmla="*/ 1279493 h 1553987"/>
              <a:gd name="connsiteX5" fmla="*/ 873652 w 1108471"/>
              <a:gd name="connsiteY5" fmla="*/ 1331024 h 1553987"/>
              <a:gd name="connsiteX6" fmla="*/ 1108471 w 1108471"/>
              <a:gd name="connsiteY6" fmla="*/ 1493407 h 1553987"/>
              <a:gd name="connsiteX7" fmla="*/ 650025 w 1108471"/>
              <a:gd name="connsiteY7" fmla="*/ 720785 h 1553987"/>
              <a:gd name="connsiteX8" fmla="*/ 557925 w 1108471"/>
              <a:gd name="connsiteY8" fmla="*/ 64347 h 1553987"/>
              <a:gd name="connsiteX0" fmla="*/ 557925 w 1108471"/>
              <a:gd name="connsiteY0" fmla="*/ 64347 h 1553987"/>
              <a:gd name="connsiteX1" fmla="*/ 435738 w 1108471"/>
              <a:gd name="connsiteY1" fmla="*/ 747547 h 1553987"/>
              <a:gd name="connsiteX2" fmla="*/ 0 w 1108471"/>
              <a:gd name="connsiteY2" fmla="*/ 1553987 h 1553987"/>
              <a:gd name="connsiteX3" fmla="*/ 264017 w 1108471"/>
              <a:gd name="connsiteY3" fmla="*/ 1349577 h 1553987"/>
              <a:gd name="connsiteX4" fmla="*/ 552295 w 1108471"/>
              <a:gd name="connsiteY4" fmla="*/ 1279493 h 1553987"/>
              <a:gd name="connsiteX5" fmla="*/ 873652 w 1108471"/>
              <a:gd name="connsiteY5" fmla="*/ 1331024 h 1553987"/>
              <a:gd name="connsiteX6" fmla="*/ 1108471 w 1108471"/>
              <a:gd name="connsiteY6" fmla="*/ 1493407 h 1553987"/>
              <a:gd name="connsiteX7" fmla="*/ 650025 w 1108471"/>
              <a:gd name="connsiteY7" fmla="*/ 720785 h 1553987"/>
              <a:gd name="connsiteX8" fmla="*/ 557925 w 1108471"/>
              <a:gd name="connsiteY8" fmla="*/ 64347 h 1553987"/>
              <a:gd name="connsiteX0" fmla="*/ 557925 w 1108471"/>
              <a:gd name="connsiteY0" fmla="*/ 22816 h 1512456"/>
              <a:gd name="connsiteX1" fmla="*/ 435738 w 1108471"/>
              <a:gd name="connsiteY1" fmla="*/ 706016 h 1512456"/>
              <a:gd name="connsiteX2" fmla="*/ 0 w 1108471"/>
              <a:gd name="connsiteY2" fmla="*/ 1512456 h 1512456"/>
              <a:gd name="connsiteX3" fmla="*/ 264017 w 1108471"/>
              <a:gd name="connsiteY3" fmla="*/ 1308046 h 1512456"/>
              <a:gd name="connsiteX4" fmla="*/ 552295 w 1108471"/>
              <a:gd name="connsiteY4" fmla="*/ 1237962 h 1512456"/>
              <a:gd name="connsiteX5" fmla="*/ 873652 w 1108471"/>
              <a:gd name="connsiteY5" fmla="*/ 1289493 h 1512456"/>
              <a:gd name="connsiteX6" fmla="*/ 1108471 w 1108471"/>
              <a:gd name="connsiteY6" fmla="*/ 1451876 h 1512456"/>
              <a:gd name="connsiteX7" fmla="*/ 650025 w 1108471"/>
              <a:gd name="connsiteY7" fmla="*/ 679254 h 1512456"/>
              <a:gd name="connsiteX8" fmla="*/ 557925 w 1108471"/>
              <a:gd name="connsiteY8" fmla="*/ 22816 h 1512456"/>
              <a:gd name="connsiteX0" fmla="*/ 557925 w 1108471"/>
              <a:gd name="connsiteY0" fmla="*/ 11341 h 1500981"/>
              <a:gd name="connsiteX1" fmla="*/ 435738 w 1108471"/>
              <a:gd name="connsiteY1" fmla="*/ 694541 h 1500981"/>
              <a:gd name="connsiteX2" fmla="*/ 0 w 1108471"/>
              <a:gd name="connsiteY2" fmla="*/ 1500981 h 1500981"/>
              <a:gd name="connsiteX3" fmla="*/ 264017 w 1108471"/>
              <a:gd name="connsiteY3" fmla="*/ 1296571 h 1500981"/>
              <a:gd name="connsiteX4" fmla="*/ 552295 w 1108471"/>
              <a:gd name="connsiteY4" fmla="*/ 1226487 h 1500981"/>
              <a:gd name="connsiteX5" fmla="*/ 873652 w 1108471"/>
              <a:gd name="connsiteY5" fmla="*/ 1278018 h 1500981"/>
              <a:gd name="connsiteX6" fmla="*/ 1108471 w 1108471"/>
              <a:gd name="connsiteY6" fmla="*/ 1440401 h 1500981"/>
              <a:gd name="connsiteX7" fmla="*/ 650025 w 1108471"/>
              <a:gd name="connsiteY7" fmla="*/ 667779 h 1500981"/>
              <a:gd name="connsiteX8" fmla="*/ 557925 w 1108471"/>
              <a:gd name="connsiteY8" fmla="*/ 11341 h 1500981"/>
              <a:gd name="connsiteX0" fmla="*/ 557925 w 1108471"/>
              <a:gd name="connsiteY0" fmla="*/ 11341 h 1659996"/>
              <a:gd name="connsiteX1" fmla="*/ 435738 w 1108471"/>
              <a:gd name="connsiteY1" fmla="*/ 853556 h 1659996"/>
              <a:gd name="connsiteX2" fmla="*/ 0 w 1108471"/>
              <a:gd name="connsiteY2" fmla="*/ 1659996 h 1659996"/>
              <a:gd name="connsiteX3" fmla="*/ 264017 w 1108471"/>
              <a:gd name="connsiteY3" fmla="*/ 1455586 h 1659996"/>
              <a:gd name="connsiteX4" fmla="*/ 552295 w 1108471"/>
              <a:gd name="connsiteY4" fmla="*/ 1385502 h 1659996"/>
              <a:gd name="connsiteX5" fmla="*/ 873652 w 1108471"/>
              <a:gd name="connsiteY5" fmla="*/ 1437033 h 1659996"/>
              <a:gd name="connsiteX6" fmla="*/ 1108471 w 1108471"/>
              <a:gd name="connsiteY6" fmla="*/ 1599416 h 1659996"/>
              <a:gd name="connsiteX7" fmla="*/ 650025 w 1108471"/>
              <a:gd name="connsiteY7" fmla="*/ 826794 h 1659996"/>
              <a:gd name="connsiteX8" fmla="*/ 557925 w 1108471"/>
              <a:gd name="connsiteY8" fmla="*/ 11341 h 1659996"/>
              <a:gd name="connsiteX0" fmla="*/ 557925 w 1108471"/>
              <a:gd name="connsiteY0" fmla="*/ 11341 h 1659996"/>
              <a:gd name="connsiteX1" fmla="*/ 435738 w 1108471"/>
              <a:gd name="connsiteY1" fmla="*/ 853556 h 1659996"/>
              <a:gd name="connsiteX2" fmla="*/ 0 w 1108471"/>
              <a:gd name="connsiteY2" fmla="*/ 1659996 h 1659996"/>
              <a:gd name="connsiteX3" fmla="*/ 264017 w 1108471"/>
              <a:gd name="connsiteY3" fmla="*/ 1455586 h 1659996"/>
              <a:gd name="connsiteX4" fmla="*/ 552296 w 1108471"/>
              <a:gd name="connsiteY4" fmla="*/ 1459055 h 1659996"/>
              <a:gd name="connsiteX5" fmla="*/ 873652 w 1108471"/>
              <a:gd name="connsiteY5" fmla="*/ 1437033 h 1659996"/>
              <a:gd name="connsiteX6" fmla="*/ 1108471 w 1108471"/>
              <a:gd name="connsiteY6" fmla="*/ 1599416 h 1659996"/>
              <a:gd name="connsiteX7" fmla="*/ 650025 w 1108471"/>
              <a:gd name="connsiteY7" fmla="*/ 826794 h 1659996"/>
              <a:gd name="connsiteX8" fmla="*/ 557925 w 1108471"/>
              <a:gd name="connsiteY8" fmla="*/ 11341 h 1659996"/>
              <a:gd name="connsiteX0" fmla="*/ 557925 w 1108471"/>
              <a:gd name="connsiteY0" fmla="*/ 11341 h 1659996"/>
              <a:gd name="connsiteX1" fmla="*/ 435738 w 1108471"/>
              <a:gd name="connsiteY1" fmla="*/ 853556 h 1659996"/>
              <a:gd name="connsiteX2" fmla="*/ 0 w 1108471"/>
              <a:gd name="connsiteY2" fmla="*/ 1659996 h 1659996"/>
              <a:gd name="connsiteX3" fmla="*/ 264017 w 1108471"/>
              <a:gd name="connsiteY3" fmla="*/ 1455586 h 1659996"/>
              <a:gd name="connsiteX4" fmla="*/ 552296 w 1108471"/>
              <a:gd name="connsiteY4" fmla="*/ 1459055 h 1659996"/>
              <a:gd name="connsiteX5" fmla="*/ 873652 w 1108471"/>
              <a:gd name="connsiteY5" fmla="*/ 1507757 h 1659996"/>
              <a:gd name="connsiteX6" fmla="*/ 1108471 w 1108471"/>
              <a:gd name="connsiteY6" fmla="*/ 1599416 h 1659996"/>
              <a:gd name="connsiteX7" fmla="*/ 650025 w 1108471"/>
              <a:gd name="connsiteY7" fmla="*/ 826794 h 1659996"/>
              <a:gd name="connsiteX8" fmla="*/ 557925 w 1108471"/>
              <a:gd name="connsiteY8" fmla="*/ 11341 h 1659996"/>
              <a:gd name="connsiteX0" fmla="*/ 557925 w 1108471"/>
              <a:gd name="connsiteY0" fmla="*/ 11341 h 1659996"/>
              <a:gd name="connsiteX1" fmla="*/ 435738 w 1108471"/>
              <a:gd name="connsiteY1" fmla="*/ 853556 h 1659996"/>
              <a:gd name="connsiteX2" fmla="*/ 0 w 1108471"/>
              <a:gd name="connsiteY2" fmla="*/ 1659996 h 1659996"/>
              <a:gd name="connsiteX3" fmla="*/ 200750 w 1108471"/>
              <a:gd name="connsiteY3" fmla="*/ 1517823 h 1659996"/>
              <a:gd name="connsiteX4" fmla="*/ 552296 w 1108471"/>
              <a:gd name="connsiteY4" fmla="*/ 1459055 h 1659996"/>
              <a:gd name="connsiteX5" fmla="*/ 873652 w 1108471"/>
              <a:gd name="connsiteY5" fmla="*/ 1507757 h 1659996"/>
              <a:gd name="connsiteX6" fmla="*/ 1108471 w 1108471"/>
              <a:gd name="connsiteY6" fmla="*/ 1599416 h 1659996"/>
              <a:gd name="connsiteX7" fmla="*/ 650025 w 1108471"/>
              <a:gd name="connsiteY7" fmla="*/ 826794 h 1659996"/>
              <a:gd name="connsiteX8" fmla="*/ 557925 w 1108471"/>
              <a:gd name="connsiteY8" fmla="*/ 11341 h 1659996"/>
              <a:gd name="connsiteX0" fmla="*/ 557925 w 1045203"/>
              <a:gd name="connsiteY0" fmla="*/ 11341 h 1659996"/>
              <a:gd name="connsiteX1" fmla="*/ 435738 w 1045203"/>
              <a:gd name="connsiteY1" fmla="*/ 853556 h 1659996"/>
              <a:gd name="connsiteX2" fmla="*/ 0 w 1045203"/>
              <a:gd name="connsiteY2" fmla="*/ 1659996 h 1659996"/>
              <a:gd name="connsiteX3" fmla="*/ 200750 w 1045203"/>
              <a:gd name="connsiteY3" fmla="*/ 1517823 h 1659996"/>
              <a:gd name="connsiteX4" fmla="*/ 552296 w 1045203"/>
              <a:gd name="connsiteY4" fmla="*/ 1459055 h 1659996"/>
              <a:gd name="connsiteX5" fmla="*/ 873652 w 1045203"/>
              <a:gd name="connsiteY5" fmla="*/ 1507757 h 1659996"/>
              <a:gd name="connsiteX6" fmla="*/ 1045203 w 1045203"/>
              <a:gd name="connsiteY6" fmla="*/ 1599416 h 1659996"/>
              <a:gd name="connsiteX7" fmla="*/ 650025 w 1045203"/>
              <a:gd name="connsiteY7" fmla="*/ 826794 h 1659996"/>
              <a:gd name="connsiteX8" fmla="*/ 557925 w 1045203"/>
              <a:gd name="connsiteY8" fmla="*/ 11341 h 1659996"/>
              <a:gd name="connsiteX0" fmla="*/ 557925 w 1045203"/>
              <a:gd name="connsiteY0" fmla="*/ 11341 h 1659996"/>
              <a:gd name="connsiteX1" fmla="*/ 435738 w 1045203"/>
              <a:gd name="connsiteY1" fmla="*/ 853556 h 1659996"/>
              <a:gd name="connsiteX2" fmla="*/ 0 w 1045203"/>
              <a:gd name="connsiteY2" fmla="*/ 1659996 h 1659996"/>
              <a:gd name="connsiteX3" fmla="*/ 200750 w 1045203"/>
              <a:gd name="connsiteY3" fmla="*/ 1517823 h 1659996"/>
              <a:gd name="connsiteX4" fmla="*/ 552296 w 1045203"/>
              <a:gd name="connsiteY4" fmla="*/ 1459055 h 1659996"/>
              <a:gd name="connsiteX5" fmla="*/ 873652 w 1045203"/>
              <a:gd name="connsiteY5" fmla="*/ 1507757 h 1659996"/>
              <a:gd name="connsiteX6" fmla="*/ 1045203 w 1045203"/>
              <a:gd name="connsiteY6" fmla="*/ 1599416 h 1659996"/>
              <a:gd name="connsiteX7" fmla="*/ 650025 w 1045203"/>
              <a:gd name="connsiteY7" fmla="*/ 826794 h 1659996"/>
              <a:gd name="connsiteX8" fmla="*/ 557925 w 1045203"/>
              <a:gd name="connsiteY8" fmla="*/ 11341 h 1659996"/>
              <a:gd name="connsiteX0" fmla="*/ 557925 w 1045203"/>
              <a:gd name="connsiteY0" fmla="*/ 11341 h 1659996"/>
              <a:gd name="connsiteX1" fmla="*/ 435738 w 1045203"/>
              <a:gd name="connsiteY1" fmla="*/ 853556 h 1659996"/>
              <a:gd name="connsiteX2" fmla="*/ 0 w 1045203"/>
              <a:gd name="connsiteY2" fmla="*/ 1659996 h 1659996"/>
              <a:gd name="connsiteX3" fmla="*/ 200750 w 1045203"/>
              <a:gd name="connsiteY3" fmla="*/ 1517823 h 1659996"/>
              <a:gd name="connsiteX4" fmla="*/ 552296 w 1045203"/>
              <a:gd name="connsiteY4" fmla="*/ 1459055 h 1659996"/>
              <a:gd name="connsiteX5" fmla="*/ 873652 w 1045203"/>
              <a:gd name="connsiteY5" fmla="*/ 1507757 h 1659996"/>
              <a:gd name="connsiteX6" fmla="*/ 1045203 w 1045203"/>
              <a:gd name="connsiteY6" fmla="*/ 1599416 h 1659996"/>
              <a:gd name="connsiteX7" fmla="*/ 650025 w 1045203"/>
              <a:gd name="connsiteY7" fmla="*/ 826794 h 1659996"/>
              <a:gd name="connsiteX8" fmla="*/ 557925 w 1045203"/>
              <a:gd name="connsiteY8" fmla="*/ 11341 h 1659996"/>
              <a:gd name="connsiteX0" fmla="*/ 557925 w 1045203"/>
              <a:gd name="connsiteY0" fmla="*/ 11341 h 1659996"/>
              <a:gd name="connsiteX1" fmla="*/ 435738 w 1045203"/>
              <a:gd name="connsiteY1" fmla="*/ 853556 h 1659996"/>
              <a:gd name="connsiteX2" fmla="*/ 0 w 1045203"/>
              <a:gd name="connsiteY2" fmla="*/ 1659996 h 1659996"/>
              <a:gd name="connsiteX3" fmla="*/ 200750 w 1045203"/>
              <a:gd name="connsiteY3" fmla="*/ 1517823 h 1659996"/>
              <a:gd name="connsiteX4" fmla="*/ 552296 w 1045203"/>
              <a:gd name="connsiteY4" fmla="*/ 1459055 h 1659996"/>
              <a:gd name="connsiteX5" fmla="*/ 873652 w 1045203"/>
              <a:gd name="connsiteY5" fmla="*/ 1507757 h 1659996"/>
              <a:gd name="connsiteX6" fmla="*/ 1045203 w 1045203"/>
              <a:gd name="connsiteY6" fmla="*/ 1599416 h 1659996"/>
              <a:gd name="connsiteX7" fmla="*/ 650025 w 1045203"/>
              <a:gd name="connsiteY7" fmla="*/ 826794 h 1659996"/>
              <a:gd name="connsiteX8" fmla="*/ 557925 w 1045203"/>
              <a:gd name="connsiteY8" fmla="*/ 11341 h 1659996"/>
              <a:gd name="connsiteX0" fmla="*/ 557925 w 1045203"/>
              <a:gd name="connsiteY0" fmla="*/ 11341 h 1659996"/>
              <a:gd name="connsiteX1" fmla="*/ 435738 w 1045203"/>
              <a:gd name="connsiteY1" fmla="*/ 853556 h 1659996"/>
              <a:gd name="connsiteX2" fmla="*/ 0 w 1045203"/>
              <a:gd name="connsiteY2" fmla="*/ 1659996 h 1659996"/>
              <a:gd name="connsiteX3" fmla="*/ 200750 w 1045203"/>
              <a:gd name="connsiteY3" fmla="*/ 1517823 h 1659996"/>
              <a:gd name="connsiteX4" fmla="*/ 552296 w 1045203"/>
              <a:gd name="connsiteY4" fmla="*/ 1459055 h 1659996"/>
              <a:gd name="connsiteX5" fmla="*/ 873652 w 1045203"/>
              <a:gd name="connsiteY5" fmla="*/ 1507757 h 1659996"/>
              <a:gd name="connsiteX6" fmla="*/ 1045203 w 1045203"/>
              <a:gd name="connsiteY6" fmla="*/ 1599416 h 1659996"/>
              <a:gd name="connsiteX7" fmla="*/ 650025 w 1045203"/>
              <a:gd name="connsiteY7" fmla="*/ 826794 h 1659996"/>
              <a:gd name="connsiteX8" fmla="*/ 557925 w 1045203"/>
              <a:gd name="connsiteY8" fmla="*/ 11341 h 1659996"/>
              <a:gd name="connsiteX0" fmla="*/ 557925 w 1045203"/>
              <a:gd name="connsiteY0" fmla="*/ 11341 h 1659996"/>
              <a:gd name="connsiteX1" fmla="*/ 435738 w 1045203"/>
              <a:gd name="connsiteY1" fmla="*/ 853556 h 1659996"/>
              <a:gd name="connsiteX2" fmla="*/ 0 w 1045203"/>
              <a:gd name="connsiteY2" fmla="*/ 1659996 h 1659996"/>
              <a:gd name="connsiteX3" fmla="*/ 200750 w 1045203"/>
              <a:gd name="connsiteY3" fmla="*/ 1517823 h 1659996"/>
              <a:gd name="connsiteX4" fmla="*/ 552296 w 1045203"/>
              <a:gd name="connsiteY4" fmla="*/ 1459055 h 1659996"/>
              <a:gd name="connsiteX5" fmla="*/ 873652 w 1045203"/>
              <a:gd name="connsiteY5" fmla="*/ 1507757 h 1659996"/>
              <a:gd name="connsiteX6" fmla="*/ 1045203 w 1045203"/>
              <a:gd name="connsiteY6" fmla="*/ 1599416 h 1659996"/>
              <a:gd name="connsiteX7" fmla="*/ 650025 w 1045203"/>
              <a:gd name="connsiteY7" fmla="*/ 826794 h 1659996"/>
              <a:gd name="connsiteX8" fmla="*/ 557925 w 1045203"/>
              <a:gd name="connsiteY8" fmla="*/ 11341 h 1659996"/>
              <a:gd name="connsiteX0" fmla="*/ 557925 w 1128480"/>
              <a:gd name="connsiteY0" fmla="*/ 11341 h 1659996"/>
              <a:gd name="connsiteX1" fmla="*/ 435738 w 1128480"/>
              <a:gd name="connsiteY1" fmla="*/ 853556 h 1659996"/>
              <a:gd name="connsiteX2" fmla="*/ 0 w 1128480"/>
              <a:gd name="connsiteY2" fmla="*/ 1659996 h 1659996"/>
              <a:gd name="connsiteX3" fmla="*/ 200750 w 1128480"/>
              <a:gd name="connsiteY3" fmla="*/ 1517823 h 1659996"/>
              <a:gd name="connsiteX4" fmla="*/ 552296 w 1128480"/>
              <a:gd name="connsiteY4" fmla="*/ 1459055 h 1659996"/>
              <a:gd name="connsiteX5" fmla="*/ 873652 w 1128480"/>
              <a:gd name="connsiteY5" fmla="*/ 1507757 h 1659996"/>
              <a:gd name="connsiteX6" fmla="*/ 1128480 w 1128480"/>
              <a:gd name="connsiteY6" fmla="*/ 1599416 h 1659996"/>
              <a:gd name="connsiteX7" fmla="*/ 650025 w 1128480"/>
              <a:gd name="connsiteY7" fmla="*/ 826794 h 1659996"/>
              <a:gd name="connsiteX8" fmla="*/ 557925 w 1128480"/>
              <a:gd name="connsiteY8" fmla="*/ 11341 h 165999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517823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472874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472874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472874 h 1599416"/>
              <a:gd name="connsiteX4" fmla="*/ 234070 w 1128480"/>
              <a:gd name="connsiteY4" fmla="*/ 1462570 h 1599416"/>
              <a:gd name="connsiteX5" fmla="*/ 552296 w 1128480"/>
              <a:gd name="connsiteY5" fmla="*/ 1459055 h 1599416"/>
              <a:gd name="connsiteX6" fmla="*/ 873652 w 1128480"/>
              <a:gd name="connsiteY6" fmla="*/ 1507757 h 1599416"/>
              <a:gd name="connsiteX7" fmla="*/ 1128480 w 1128480"/>
              <a:gd name="connsiteY7" fmla="*/ 1599416 h 1599416"/>
              <a:gd name="connsiteX8" fmla="*/ 650025 w 1128480"/>
              <a:gd name="connsiteY8" fmla="*/ 826794 h 1599416"/>
              <a:gd name="connsiteX9" fmla="*/ 557925 w 1128480"/>
              <a:gd name="connsiteY9"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472874 h 1599416"/>
              <a:gd name="connsiteX4" fmla="*/ 305450 w 1128480"/>
              <a:gd name="connsiteY4" fmla="*/ 1573214 h 1599416"/>
              <a:gd name="connsiteX5" fmla="*/ 552296 w 1128480"/>
              <a:gd name="connsiteY5" fmla="*/ 1459055 h 1599416"/>
              <a:gd name="connsiteX6" fmla="*/ 873652 w 1128480"/>
              <a:gd name="connsiteY6" fmla="*/ 1507757 h 1599416"/>
              <a:gd name="connsiteX7" fmla="*/ 1128480 w 1128480"/>
              <a:gd name="connsiteY7" fmla="*/ 1599416 h 1599416"/>
              <a:gd name="connsiteX8" fmla="*/ 650025 w 1128480"/>
              <a:gd name="connsiteY8" fmla="*/ 826794 h 1599416"/>
              <a:gd name="connsiteX9" fmla="*/ 557925 w 1128480"/>
              <a:gd name="connsiteY9"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472874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514365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514365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514365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514365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514365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514365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514365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514365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514365 h 1599416"/>
              <a:gd name="connsiteX4" fmla="*/ 552296 w 1128480"/>
              <a:gd name="connsiteY4" fmla="*/ 1459055 h 1599416"/>
              <a:gd name="connsiteX5" fmla="*/ 945031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8480" h="1599416">
                <a:moveTo>
                  <a:pt x="557925" y="11341"/>
                </a:moveTo>
                <a:cubicBezTo>
                  <a:pt x="190604" y="0"/>
                  <a:pt x="377174" y="652512"/>
                  <a:pt x="435738" y="853556"/>
                </a:cubicBezTo>
                <a:cubicBezTo>
                  <a:pt x="546066" y="1269596"/>
                  <a:pt x="64084" y="1272694"/>
                  <a:pt x="0" y="1590844"/>
                </a:cubicBezTo>
                <a:cubicBezTo>
                  <a:pt x="45252" y="1549439"/>
                  <a:pt x="174131" y="1519042"/>
                  <a:pt x="200750" y="1514365"/>
                </a:cubicBezTo>
                <a:cubicBezTo>
                  <a:pt x="292799" y="1492400"/>
                  <a:pt x="463940" y="1456699"/>
                  <a:pt x="552296" y="1459055"/>
                </a:cubicBezTo>
                <a:cubicBezTo>
                  <a:pt x="663448" y="1461218"/>
                  <a:pt x="854608" y="1461798"/>
                  <a:pt x="945031" y="1507757"/>
                </a:cubicBezTo>
                <a:cubicBezTo>
                  <a:pt x="978961" y="1512889"/>
                  <a:pt x="1070470" y="1553391"/>
                  <a:pt x="1128480" y="1599416"/>
                </a:cubicBezTo>
                <a:cubicBezTo>
                  <a:pt x="991074" y="1311104"/>
                  <a:pt x="580431" y="1347382"/>
                  <a:pt x="650025" y="826794"/>
                </a:cubicBezTo>
                <a:cubicBezTo>
                  <a:pt x="698632" y="570780"/>
                  <a:pt x="892515" y="32696"/>
                  <a:pt x="557925" y="11341"/>
                </a:cubicBezTo>
                <a:close/>
              </a:path>
            </a:pathLst>
          </a:custGeom>
          <a:blipFill dpi="0" rotWithShape="1">
            <a:blip r:embed="rId4">
              <a:lum bright="24000" contrast="52000"/>
            </a:blip>
            <a:srcRect/>
            <a:tile tx="0" ty="0" sx="15000" sy="15000" flip="none" algn="ctr"/>
          </a:bli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35" name="Freeform 34"/>
          <p:cNvSpPr/>
          <p:nvPr/>
        </p:nvSpPr>
        <p:spPr bwMode="auto">
          <a:xfrm>
            <a:off x="4341927" y="4186778"/>
            <a:ext cx="803125" cy="1958249"/>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1532650"/>
              <a:gd name="connsiteY0" fmla="*/ 1025 h 1376980"/>
              <a:gd name="connsiteX1" fmla="*/ 1283 w 1532650"/>
              <a:gd name="connsiteY1" fmla="*/ 313189 h 1376980"/>
              <a:gd name="connsiteX2" fmla="*/ 243371 w 1532650"/>
              <a:gd name="connsiteY2" fmla="*/ 666142 h 1376980"/>
              <a:gd name="connsiteX3" fmla="*/ 376969 w 1532650"/>
              <a:gd name="connsiteY3" fmla="*/ 1144025 h 1376980"/>
              <a:gd name="connsiteX4" fmla="*/ 502174 w 1532650"/>
              <a:gd name="connsiteY4" fmla="*/ 681831 h 1376980"/>
              <a:gd name="connsiteX5" fmla="*/ 660182 w 1532650"/>
              <a:gd name="connsiteY5" fmla="*/ 307039 h 1376980"/>
              <a:gd name="connsiteX6" fmla="*/ 300769 w 1532650"/>
              <a:gd name="connsiteY6" fmla="*/ 1025 h 1376980"/>
              <a:gd name="connsiteX0" fmla="*/ 300769 w 1532650"/>
              <a:gd name="connsiteY0" fmla="*/ 1025 h 1376980"/>
              <a:gd name="connsiteX1" fmla="*/ 1283 w 1532650"/>
              <a:gd name="connsiteY1" fmla="*/ 313189 h 1376980"/>
              <a:gd name="connsiteX2" fmla="*/ 243371 w 1532650"/>
              <a:gd name="connsiteY2" fmla="*/ 666142 h 1376980"/>
              <a:gd name="connsiteX3" fmla="*/ 376969 w 1532650"/>
              <a:gd name="connsiteY3" fmla="*/ 1144025 h 1376980"/>
              <a:gd name="connsiteX4" fmla="*/ 502174 w 1532650"/>
              <a:gd name="connsiteY4" fmla="*/ 681831 h 1376980"/>
              <a:gd name="connsiteX5" fmla="*/ 660182 w 1532650"/>
              <a:gd name="connsiteY5" fmla="*/ 307039 h 1376980"/>
              <a:gd name="connsiteX6" fmla="*/ 300769 w 1532650"/>
              <a:gd name="connsiteY6" fmla="*/ 1025 h 1376980"/>
              <a:gd name="connsiteX0" fmla="*/ 300769 w 878009"/>
              <a:gd name="connsiteY0" fmla="*/ 1025 h 1150236"/>
              <a:gd name="connsiteX1" fmla="*/ 1283 w 878009"/>
              <a:gd name="connsiteY1" fmla="*/ 313189 h 1150236"/>
              <a:gd name="connsiteX2" fmla="*/ 243371 w 878009"/>
              <a:gd name="connsiteY2" fmla="*/ 666142 h 1150236"/>
              <a:gd name="connsiteX3" fmla="*/ 376969 w 878009"/>
              <a:gd name="connsiteY3" fmla="*/ 1144025 h 1150236"/>
              <a:gd name="connsiteX4" fmla="*/ 502174 w 878009"/>
              <a:gd name="connsiteY4" fmla="*/ 681831 h 1150236"/>
              <a:gd name="connsiteX5" fmla="*/ 660182 w 878009"/>
              <a:gd name="connsiteY5" fmla="*/ 307039 h 1150236"/>
              <a:gd name="connsiteX6" fmla="*/ 300769 w 878009"/>
              <a:gd name="connsiteY6" fmla="*/ 1025 h 1150236"/>
              <a:gd name="connsiteX0" fmla="*/ 300769 w 1169431"/>
              <a:gd name="connsiteY0" fmla="*/ 1025 h 1448458"/>
              <a:gd name="connsiteX1" fmla="*/ 1283 w 1169431"/>
              <a:gd name="connsiteY1" fmla="*/ 313189 h 1448458"/>
              <a:gd name="connsiteX2" fmla="*/ 243371 w 1169431"/>
              <a:gd name="connsiteY2" fmla="*/ 666142 h 1448458"/>
              <a:gd name="connsiteX3" fmla="*/ 376969 w 1169431"/>
              <a:gd name="connsiteY3" fmla="*/ 1144025 h 1448458"/>
              <a:gd name="connsiteX4" fmla="*/ 1115900 w 1169431"/>
              <a:gd name="connsiteY4" fmla="*/ 1310529 h 1448458"/>
              <a:gd name="connsiteX5" fmla="*/ 660182 w 1169431"/>
              <a:gd name="connsiteY5" fmla="*/ 307039 h 1448458"/>
              <a:gd name="connsiteX6" fmla="*/ 300769 w 1169431"/>
              <a:gd name="connsiteY6" fmla="*/ 1025 h 1448458"/>
              <a:gd name="connsiteX0" fmla="*/ 300769 w 1169431"/>
              <a:gd name="connsiteY0" fmla="*/ 1025 h 1310529"/>
              <a:gd name="connsiteX1" fmla="*/ 1283 w 1169431"/>
              <a:gd name="connsiteY1" fmla="*/ 313189 h 1310529"/>
              <a:gd name="connsiteX2" fmla="*/ 243371 w 1169431"/>
              <a:gd name="connsiteY2" fmla="*/ 666142 h 1310529"/>
              <a:gd name="connsiteX3" fmla="*/ 376969 w 1169431"/>
              <a:gd name="connsiteY3" fmla="*/ 1144025 h 1310529"/>
              <a:gd name="connsiteX4" fmla="*/ 1115900 w 1169431"/>
              <a:gd name="connsiteY4" fmla="*/ 1310529 h 1310529"/>
              <a:gd name="connsiteX5" fmla="*/ 660182 w 1169431"/>
              <a:gd name="connsiteY5" fmla="*/ 307039 h 1310529"/>
              <a:gd name="connsiteX6" fmla="*/ 300769 w 1169431"/>
              <a:gd name="connsiteY6" fmla="*/ 1025 h 1310529"/>
              <a:gd name="connsiteX0" fmla="*/ 607040 w 1475702"/>
              <a:gd name="connsiteY0" fmla="*/ 1025 h 1410892"/>
              <a:gd name="connsiteX1" fmla="*/ 307554 w 1475702"/>
              <a:gd name="connsiteY1" fmla="*/ 313189 h 1410892"/>
              <a:gd name="connsiteX2" fmla="*/ 38204 w 1475702"/>
              <a:gd name="connsiteY2" fmla="*/ 1325760 h 1410892"/>
              <a:gd name="connsiteX3" fmla="*/ 683240 w 1475702"/>
              <a:gd name="connsiteY3" fmla="*/ 1144025 h 1410892"/>
              <a:gd name="connsiteX4" fmla="*/ 1422171 w 1475702"/>
              <a:gd name="connsiteY4" fmla="*/ 1310529 h 1410892"/>
              <a:gd name="connsiteX5" fmla="*/ 966453 w 1475702"/>
              <a:gd name="connsiteY5" fmla="*/ 307039 h 1410892"/>
              <a:gd name="connsiteX6" fmla="*/ 607040 w 1475702"/>
              <a:gd name="connsiteY6" fmla="*/ 1025 h 1410892"/>
              <a:gd name="connsiteX0" fmla="*/ 607040 w 1475702"/>
              <a:gd name="connsiteY0" fmla="*/ 1025 h 1325760"/>
              <a:gd name="connsiteX1" fmla="*/ 307554 w 1475702"/>
              <a:gd name="connsiteY1" fmla="*/ 313189 h 1325760"/>
              <a:gd name="connsiteX2" fmla="*/ 38204 w 1475702"/>
              <a:gd name="connsiteY2" fmla="*/ 1325760 h 1325760"/>
              <a:gd name="connsiteX3" fmla="*/ 683240 w 1475702"/>
              <a:gd name="connsiteY3" fmla="*/ 1144025 h 1325760"/>
              <a:gd name="connsiteX4" fmla="*/ 1422171 w 1475702"/>
              <a:gd name="connsiteY4" fmla="*/ 1310529 h 1325760"/>
              <a:gd name="connsiteX5" fmla="*/ 966453 w 1475702"/>
              <a:gd name="connsiteY5" fmla="*/ 307039 h 1325760"/>
              <a:gd name="connsiteX6" fmla="*/ 607040 w 1475702"/>
              <a:gd name="connsiteY6" fmla="*/ 1025 h 1325760"/>
              <a:gd name="connsiteX0" fmla="*/ 607040 w 1475702"/>
              <a:gd name="connsiteY0" fmla="*/ 1025 h 1325760"/>
              <a:gd name="connsiteX1" fmla="*/ 307554 w 1475702"/>
              <a:gd name="connsiteY1" fmla="*/ 313189 h 1325760"/>
              <a:gd name="connsiteX2" fmla="*/ 38204 w 1475702"/>
              <a:gd name="connsiteY2" fmla="*/ 1325760 h 1325760"/>
              <a:gd name="connsiteX3" fmla="*/ 683240 w 1475702"/>
              <a:gd name="connsiteY3" fmla="*/ 1010040 h 1325760"/>
              <a:gd name="connsiteX4" fmla="*/ 1422171 w 1475702"/>
              <a:gd name="connsiteY4" fmla="*/ 1310529 h 1325760"/>
              <a:gd name="connsiteX5" fmla="*/ 966453 w 1475702"/>
              <a:gd name="connsiteY5" fmla="*/ 307039 h 1325760"/>
              <a:gd name="connsiteX6" fmla="*/ 607040 w 1475702"/>
              <a:gd name="connsiteY6" fmla="*/ 1025 h 1325760"/>
              <a:gd name="connsiteX0" fmla="*/ 607040 w 1475702"/>
              <a:gd name="connsiteY0" fmla="*/ 1025 h 1325760"/>
              <a:gd name="connsiteX1" fmla="*/ 307554 w 1475702"/>
              <a:gd name="connsiteY1" fmla="*/ 313189 h 1325760"/>
              <a:gd name="connsiteX2" fmla="*/ 38204 w 1475702"/>
              <a:gd name="connsiteY2" fmla="*/ 1325760 h 1325760"/>
              <a:gd name="connsiteX3" fmla="*/ 683240 w 1475702"/>
              <a:gd name="connsiteY3" fmla="*/ 1010040 h 1325760"/>
              <a:gd name="connsiteX4" fmla="*/ 1422171 w 1475702"/>
              <a:gd name="connsiteY4" fmla="*/ 1310529 h 1325760"/>
              <a:gd name="connsiteX5" fmla="*/ 966453 w 1475702"/>
              <a:gd name="connsiteY5" fmla="*/ 307039 h 1325760"/>
              <a:gd name="connsiteX6" fmla="*/ 607040 w 1475702"/>
              <a:gd name="connsiteY6" fmla="*/ 1025 h 1325760"/>
              <a:gd name="connsiteX0" fmla="*/ 607040 w 1475702"/>
              <a:gd name="connsiteY0" fmla="*/ 1025 h 1465950"/>
              <a:gd name="connsiteX1" fmla="*/ 307554 w 1475702"/>
              <a:gd name="connsiteY1" fmla="*/ 313189 h 1465950"/>
              <a:gd name="connsiteX2" fmla="*/ 38204 w 1475702"/>
              <a:gd name="connsiteY2" fmla="*/ 1325760 h 1465950"/>
              <a:gd name="connsiteX3" fmla="*/ 302222 w 1475702"/>
              <a:gd name="connsiteY3" fmla="*/ 1154331 h 1465950"/>
              <a:gd name="connsiteX4" fmla="*/ 683240 w 1475702"/>
              <a:gd name="connsiteY4" fmla="*/ 1010040 h 1465950"/>
              <a:gd name="connsiteX5" fmla="*/ 1422171 w 1475702"/>
              <a:gd name="connsiteY5" fmla="*/ 1310529 h 1465950"/>
              <a:gd name="connsiteX6" fmla="*/ 966453 w 1475702"/>
              <a:gd name="connsiteY6" fmla="*/ 307039 h 1465950"/>
              <a:gd name="connsiteX7" fmla="*/ 607040 w 1475702"/>
              <a:gd name="connsiteY7" fmla="*/ 1025 h 1465950"/>
              <a:gd name="connsiteX0" fmla="*/ 511571 w 1380233"/>
              <a:gd name="connsiteY0" fmla="*/ 1025 h 1465950"/>
              <a:gd name="connsiteX1" fmla="*/ 212085 w 1380233"/>
              <a:gd name="connsiteY1" fmla="*/ 313189 h 1465950"/>
              <a:gd name="connsiteX2" fmla="*/ 38204 w 1380233"/>
              <a:gd name="connsiteY2" fmla="*/ 1325760 h 1465950"/>
              <a:gd name="connsiteX3" fmla="*/ 206753 w 1380233"/>
              <a:gd name="connsiteY3" fmla="*/ 1154331 h 1465950"/>
              <a:gd name="connsiteX4" fmla="*/ 587771 w 1380233"/>
              <a:gd name="connsiteY4" fmla="*/ 1010040 h 1465950"/>
              <a:gd name="connsiteX5" fmla="*/ 1326702 w 1380233"/>
              <a:gd name="connsiteY5" fmla="*/ 1310529 h 1465950"/>
              <a:gd name="connsiteX6" fmla="*/ 870984 w 1380233"/>
              <a:gd name="connsiteY6" fmla="*/ 307039 h 1465950"/>
              <a:gd name="connsiteX7" fmla="*/ 511571 w 1380233"/>
              <a:gd name="connsiteY7" fmla="*/ 1025 h 1465950"/>
              <a:gd name="connsiteX0" fmla="*/ 474256 w 1342918"/>
              <a:gd name="connsiteY0" fmla="*/ 1025 h 1465950"/>
              <a:gd name="connsiteX1" fmla="*/ 174770 w 1342918"/>
              <a:gd name="connsiteY1" fmla="*/ 313189 h 1465950"/>
              <a:gd name="connsiteX2" fmla="*/ 889 w 1342918"/>
              <a:gd name="connsiteY2" fmla="*/ 1325760 h 1465950"/>
              <a:gd name="connsiteX3" fmla="*/ 169438 w 1342918"/>
              <a:gd name="connsiteY3" fmla="*/ 1154331 h 1465950"/>
              <a:gd name="connsiteX4" fmla="*/ 550456 w 1342918"/>
              <a:gd name="connsiteY4" fmla="*/ 1010040 h 1465950"/>
              <a:gd name="connsiteX5" fmla="*/ 1289387 w 1342918"/>
              <a:gd name="connsiteY5" fmla="*/ 1310529 h 1465950"/>
              <a:gd name="connsiteX6" fmla="*/ 833669 w 1342918"/>
              <a:gd name="connsiteY6" fmla="*/ 307039 h 1465950"/>
              <a:gd name="connsiteX7" fmla="*/ 474256 w 1342918"/>
              <a:gd name="connsiteY7" fmla="*/ 1025 h 1465950"/>
              <a:gd name="connsiteX0" fmla="*/ 473367 w 1342029"/>
              <a:gd name="connsiteY0" fmla="*/ 1025 h 1325760"/>
              <a:gd name="connsiteX1" fmla="*/ 173881 w 1342029"/>
              <a:gd name="connsiteY1" fmla="*/ 313189 h 1325760"/>
              <a:gd name="connsiteX2" fmla="*/ 0 w 1342029"/>
              <a:gd name="connsiteY2" fmla="*/ 1325760 h 1325760"/>
              <a:gd name="connsiteX3" fmla="*/ 168549 w 1342029"/>
              <a:gd name="connsiteY3" fmla="*/ 1154331 h 1325760"/>
              <a:gd name="connsiteX4" fmla="*/ 549567 w 1342029"/>
              <a:gd name="connsiteY4" fmla="*/ 1010040 h 1325760"/>
              <a:gd name="connsiteX5" fmla="*/ 1288498 w 1342029"/>
              <a:gd name="connsiteY5" fmla="*/ 1310529 h 1325760"/>
              <a:gd name="connsiteX6" fmla="*/ 832780 w 1342029"/>
              <a:gd name="connsiteY6" fmla="*/ 307039 h 1325760"/>
              <a:gd name="connsiteX7" fmla="*/ 473367 w 1342029"/>
              <a:gd name="connsiteY7" fmla="*/ 1025 h 1325760"/>
              <a:gd name="connsiteX0" fmla="*/ 473367 w 1342029"/>
              <a:gd name="connsiteY0" fmla="*/ 1025 h 1325760"/>
              <a:gd name="connsiteX1" fmla="*/ 173881 w 1342029"/>
              <a:gd name="connsiteY1" fmla="*/ 313189 h 1325760"/>
              <a:gd name="connsiteX2" fmla="*/ 0 w 1342029"/>
              <a:gd name="connsiteY2" fmla="*/ 1325760 h 1325760"/>
              <a:gd name="connsiteX3" fmla="*/ 168549 w 1342029"/>
              <a:gd name="connsiteY3" fmla="*/ 1154331 h 1325760"/>
              <a:gd name="connsiteX4" fmla="*/ 549567 w 1342029"/>
              <a:gd name="connsiteY4" fmla="*/ 1010040 h 1325760"/>
              <a:gd name="connsiteX5" fmla="*/ 1288498 w 1342029"/>
              <a:gd name="connsiteY5" fmla="*/ 1310529 h 1325760"/>
              <a:gd name="connsiteX6" fmla="*/ 832780 w 1342029"/>
              <a:gd name="connsiteY6" fmla="*/ 307039 h 1325760"/>
              <a:gd name="connsiteX7" fmla="*/ 473367 w 1342029"/>
              <a:gd name="connsiteY7" fmla="*/ 1025 h 1325760"/>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549567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549567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549567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617759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617759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617759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274928 w 1342029"/>
              <a:gd name="connsiteY3" fmla="*/ 1080124 h 1447278"/>
              <a:gd name="connsiteX4" fmla="*/ 617759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29724 w 1298386"/>
              <a:gd name="connsiteY0" fmla="*/ 1025 h 1447278"/>
              <a:gd name="connsiteX1" fmla="*/ 130238 w 1298386"/>
              <a:gd name="connsiteY1" fmla="*/ 313189 h 1447278"/>
              <a:gd name="connsiteX2" fmla="*/ 0 w 1298386"/>
              <a:gd name="connsiteY2" fmla="*/ 1235063 h 1447278"/>
              <a:gd name="connsiteX3" fmla="*/ 231285 w 1298386"/>
              <a:gd name="connsiteY3" fmla="*/ 1080124 h 1447278"/>
              <a:gd name="connsiteX4" fmla="*/ 574116 w 1298386"/>
              <a:gd name="connsiteY4" fmla="*/ 1010040 h 1447278"/>
              <a:gd name="connsiteX5" fmla="*/ 890018 w 1298386"/>
              <a:gd name="connsiteY5" fmla="*/ 1069817 h 1447278"/>
              <a:gd name="connsiteX6" fmla="*/ 1244855 w 1298386"/>
              <a:gd name="connsiteY6" fmla="*/ 1310529 h 1447278"/>
              <a:gd name="connsiteX7" fmla="*/ 789137 w 1298386"/>
              <a:gd name="connsiteY7" fmla="*/ 307039 h 1447278"/>
              <a:gd name="connsiteX8" fmla="*/ 429724 w 1298386"/>
              <a:gd name="connsiteY8" fmla="*/ 1025 h 1447278"/>
              <a:gd name="connsiteX0" fmla="*/ 429724 w 1298386"/>
              <a:gd name="connsiteY0" fmla="*/ 1025 h 1447278"/>
              <a:gd name="connsiteX1" fmla="*/ 130238 w 1298386"/>
              <a:gd name="connsiteY1" fmla="*/ 313189 h 1447278"/>
              <a:gd name="connsiteX2" fmla="*/ 0 w 1298386"/>
              <a:gd name="connsiteY2" fmla="*/ 1235063 h 1447278"/>
              <a:gd name="connsiteX3" fmla="*/ 231285 w 1298386"/>
              <a:gd name="connsiteY3" fmla="*/ 1080124 h 1447278"/>
              <a:gd name="connsiteX4" fmla="*/ 574116 w 1298386"/>
              <a:gd name="connsiteY4" fmla="*/ 1010040 h 1447278"/>
              <a:gd name="connsiteX5" fmla="*/ 890018 w 1298386"/>
              <a:gd name="connsiteY5" fmla="*/ 1069817 h 1447278"/>
              <a:gd name="connsiteX6" fmla="*/ 1244855 w 1298386"/>
              <a:gd name="connsiteY6" fmla="*/ 1310529 h 1447278"/>
              <a:gd name="connsiteX7" fmla="*/ 789137 w 1298386"/>
              <a:gd name="connsiteY7" fmla="*/ 307039 h 1447278"/>
              <a:gd name="connsiteX8" fmla="*/ 429724 w 1298386"/>
              <a:gd name="connsiteY8" fmla="*/ 1025 h 1447278"/>
              <a:gd name="connsiteX0" fmla="*/ 462456 w 1331118"/>
              <a:gd name="connsiteY0" fmla="*/ 1025 h 1447278"/>
              <a:gd name="connsiteX1" fmla="*/ 162970 w 1331118"/>
              <a:gd name="connsiteY1" fmla="*/ 313189 h 1447278"/>
              <a:gd name="connsiteX2" fmla="*/ 0 w 1331118"/>
              <a:gd name="connsiteY2" fmla="*/ 1235063 h 1447278"/>
              <a:gd name="connsiteX3" fmla="*/ 264017 w 1331118"/>
              <a:gd name="connsiteY3" fmla="*/ 1080124 h 1447278"/>
              <a:gd name="connsiteX4" fmla="*/ 606848 w 1331118"/>
              <a:gd name="connsiteY4" fmla="*/ 1010040 h 1447278"/>
              <a:gd name="connsiteX5" fmla="*/ 922750 w 1331118"/>
              <a:gd name="connsiteY5" fmla="*/ 1069817 h 1447278"/>
              <a:gd name="connsiteX6" fmla="*/ 1277587 w 1331118"/>
              <a:gd name="connsiteY6" fmla="*/ 1310529 h 1447278"/>
              <a:gd name="connsiteX7" fmla="*/ 821869 w 1331118"/>
              <a:gd name="connsiteY7" fmla="*/ 307039 h 1447278"/>
              <a:gd name="connsiteX8" fmla="*/ 462456 w 1331118"/>
              <a:gd name="connsiteY8" fmla="*/ 1025 h 1447278"/>
              <a:gd name="connsiteX0" fmla="*/ 462456 w 1440225"/>
              <a:gd name="connsiteY0" fmla="*/ 1025 h 1513240"/>
              <a:gd name="connsiteX1" fmla="*/ 162970 w 1440225"/>
              <a:gd name="connsiteY1" fmla="*/ 313189 h 1513240"/>
              <a:gd name="connsiteX2" fmla="*/ 0 w 1440225"/>
              <a:gd name="connsiteY2" fmla="*/ 1235063 h 1513240"/>
              <a:gd name="connsiteX3" fmla="*/ 264017 w 1440225"/>
              <a:gd name="connsiteY3" fmla="*/ 1080124 h 1513240"/>
              <a:gd name="connsiteX4" fmla="*/ 606848 w 1440225"/>
              <a:gd name="connsiteY4" fmla="*/ 1010040 h 1513240"/>
              <a:gd name="connsiteX5" fmla="*/ 922750 w 1440225"/>
              <a:gd name="connsiteY5" fmla="*/ 1069817 h 1513240"/>
              <a:gd name="connsiteX6" fmla="*/ 1386694 w 1440225"/>
              <a:gd name="connsiteY6" fmla="*/ 1376491 h 1513240"/>
              <a:gd name="connsiteX7" fmla="*/ 821869 w 1440225"/>
              <a:gd name="connsiteY7" fmla="*/ 307039 h 1513240"/>
              <a:gd name="connsiteX8" fmla="*/ 462456 w 1440225"/>
              <a:gd name="connsiteY8" fmla="*/ 1025 h 1513240"/>
              <a:gd name="connsiteX0" fmla="*/ 462456 w 1403507"/>
              <a:gd name="connsiteY0" fmla="*/ 1025 h 1513240"/>
              <a:gd name="connsiteX1" fmla="*/ 162970 w 1403507"/>
              <a:gd name="connsiteY1" fmla="*/ 313189 h 1513240"/>
              <a:gd name="connsiteX2" fmla="*/ 0 w 1403507"/>
              <a:gd name="connsiteY2" fmla="*/ 1235063 h 1513240"/>
              <a:gd name="connsiteX3" fmla="*/ 264017 w 1403507"/>
              <a:gd name="connsiteY3" fmla="*/ 1080124 h 1513240"/>
              <a:gd name="connsiteX4" fmla="*/ 606848 w 1403507"/>
              <a:gd name="connsiteY4" fmla="*/ 1010040 h 1513240"/>
              <a:gd name="connsiteX5" fmla="*/ 922750 w 1403507"/>
              <a:gd name="connsiteY5" fmla="*/ 1069817 h 1513240"/>
              <a:gd name="connsiteX6" fmla="*/ 1386694 w 1403507"/>
              <a:gd name="connsiteY6" fmla="*/ 1376491 h 1513240"/>
              <a:gd name="connsiteX7" fmla="*/ 821869 w 1403507"/>
              <a:gd name="connsiteY7" fmla="*/ 307039 h 1513240"/>
              <a:gd name="connsiteX8" fmla="*/ 462456 w 1403507"/>
              <a:gd name="connsiteY8" fmla="*/ 1025 h 1513240"/>
              <a:gd name="connsiteX0" fmla="*/ 462456 w 1386694"/>
              <a:gd name="connsiteY0" fmla="*/ 1025 h 1376491"/>
              <a:gd name="connsiteX1" fmla="*/ 162970 w 1386694"/>
              <a:gd name="connsiteY1" fmla="*/ 313189 h 1376491"/>
              <a:gd name="connsiteX2" fmla="*/ 0 w 1386694"/>
              <a:gd name="connsiteY2" fmla="*/ 1235063 h 1376491"/>
              <a:gd name="connsiteX3" fmla="*/ 264017 w 1386694"/>
              <a:gd name="connsiteY3" fmla="*/ 1080124 h 1376491"/>
              <a:gd name="connsiteX4" fmla="*/ 606848 w 1386694"/>
              <a:gd name="connsiteY4" fmla="*/ 1010040 h 1376491"/>
              <a:gd name="connsiteX5" fmla="*/ 922750 w 1386694"/>
              <a:gd name="connsiteY5" fmla="*/ 1069817 h 1376491"/>
              <a:gd name="connsiteX6" fmla="*/ 1386694 w 1386694"/>
              <a:gd name="connsiteY6" fmla="*/ 1376491 h 1376491"/>
              <a:gd name="connsiteX7" fmla="*/ 821869 w 1386694"/>
              <a:gd name="connsiteY7" fmla="*/ 307039 h 1376491"/>
              <a:gd name="connsiteX8" fmla="*/ 462456 w 1386694"/>
              <a:gd name="connsiteY8" fmla="*/ 1025 h 1376491"/>
              <a:gd name="connsiteX0" fmla="*/ 462456 w 1152114"/>
              <a:gd name="connsiteY0" fmla="*/ 1025 h 1240445"/>
              <a:gd name="connsiteX1" fmla="*/ 162970 w 1152114"/>
              <a:gd name="connsiteY1" fmla="*/ 313189 h 1240445"/>
              <a:gd name="connsiteX2" fmla="*/ 0 w 1152114"/>
              <a:gd name="connsiteY2" fmla="*/ 1235063 h 1240445"/>
              <a:gd name="connsiteX3" fmla="*/ 264017 w 1152114"/>
              <a:gd name="connsiteY3" fmla="*/ 1080124 h 1240445"/>
              <a:gd name="connsiteX4" fmla="*/ 606848 w 1152114"/>
              <a:gd name="connsiteY4" fmla="*/ 1010040 h 1240445"/>
              <a:gd name="connsiteX5" fmla="*/ 922750 w 1152114"/>
              <a:gd name="connsiteY5" fmla="*/ 1069817 h 1240445"/>
              <a:gd name="connsiteX6" fmla="*/ 1152114 w 1152114"/>
              <a:gd name="connsiteY6" fmla="*/ 1240445 h 1240445"/>
              <a:gd name="connsiteX7" fmla="*/ 821869 w 1152114"/>
              <a:gd name="connsiteY7" fmla="*/ 307039 h 1240445"/>
              <a:gd name="connsiteX8" fmla="*/ 462456 w 1152114"/>
              <a:gd name="connsiteY8" fmla="*/ 1025 h 1240445"/>
              <a:gd name="connsiteX0" fmla="*/ 462456 w 1152114"/>
              <a:gd name="connsiteY0" fmla="*/ 1025 h 1240445"/>
              <a:gd name="connsiteX1" fmla="*/ 162970 w 1152114"/>
              <a:gd name="connsiteY1" fmla="*/ 313189 h 1240445"/>
              <a:gd name="connsiteX2" fmla="*/ 0 w 1152114"/>
              <a:gd name="connsiteY2" fmla="*/ 1235063 h 1240445"/>
              <a:gd name="connsiteX3" fmla="*/ 264017 w 1152114"/>
              <a:gd name="connsiteY3" fmla="*/ 1080124 h 1240445"/>
              <a:gd name="connsiteX4" fmla="*/ 606848 w 1152114"/>
              <a:gd name="connsiteY4" fmla="*/ 1010040 h 1240445"/>
              <a:gd name="connsiteX5" fmla="*/ 922750 w 1152114"/>
              <a:gd name="connsiteY5" fmla="*/ 1069817 h 1240445"/>
              <a:gd name="connsiteX6" fmla="*/ 1152114 w 1152114"/>
              <a:gd name="connsiteY6" fmla="*/ 1240445 h 1240445"/>
              <a:gd name="connsiteX7" fmla="*/ 821869 w 1152114"/>
              <a:gd name="connsiteY7" fmla="*/ 307039 h 1240445"/>
              <a:gd name="connsiteX8" fmla="*/ 462456 w 1152114"/>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80124 h 1240445"/>
              <a:gd name="connsiteX4" fmla="*/ 606848 w 1108471"/>
              <a:gd name="connsiteY4" fmla="*/ 1010040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80124 h 1240445"/>
              <a:gd name="connsiteX4" fmla="*/ 606848 w 1108471"/>
              <a:gd name="connsiteY4" fmla="*/ 1010040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606848 w 1108471"/>
              <a:gd name="connsiteY4" fmla="*/ 1010040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606848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606848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606848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552295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552295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35063"/>
              <a:gd name="connsiteX1" fmla="*/ 162970 w 1108471"/>
              <a:gd name="connsiteY1" fmla="*/ 313189 h 1235063"/>
              <a:gd name="connsiteX2" fmla="*/ 0 w 1108471"/>
              <a:gd name="connsiteY2" fmla="*/ 1235063 h 1235063"/>
              <a:gd name="connsiteX3" fmla="*/ 264017 w 1108471"/>
              <a:gd name="connsiteY3" fmla="*/ 1030653 h 1235063"/>
              <a:gd name="connsiteX4" fmla="*/ 552295 w 1108471"/>
              <a:gd name="connsiteY4" fmla="*/ 960569 h 1235063"/>
              <a:gd name="connsiteX5" fmla="*/ 922750 w 1108471"/>
              <a:gd name="connsiteY5" fmla="*/ 1069817 h 1235063"/>
              <a:gd name="connsiteX6" fmla="*/ 1108471 w 1108471"/>
              <a:gd name="connsiteY6" fmla="*/ 1174483 h 1235063"/>
              <a:gd name="connsiteX7" fmla="*/ 821869 w 1108471"/>
              <a:gd name="connsiteY7" fmla="*/ 307039 h 1235063"/>
              <a:gd name="connsiteX8" fmla="*/ 462456 w 1108471"/>
              <a:gd name="connsiteY8" fmla="*/ 1025 h 1235063"/>
              <a:gd name="connsiteX0" fmla="*/ 462456 w 1108471"/>
              <a:gd name="connsiteY0" fmla="*/ 1025 h 1235063"/>
              <a:gd name="connsiteX1" fmla="*/ 162970 w 1108471"/>
              <a:gd name="connsiteY1" fmla="*/ 313189 h 1235063"/>
              <a:gd name="connsiteX2" fmla="*/ 0 w 1108471"/>
              <a:gd name="connsiteY2" fmla="*/ 1235063 h 1235063"/>
              <a:gd name="connsiteX3" fmla="*/ 264017 w 1108471"/>
              <a:gd name="connsiteY3" fmla="*/ 1030653 h 1235063"/>
              <a:gd name="connsiteX4" fmla="*/ 552295 w 1108471"/>
              <a:gd name="connsiteY4" fmla="*/ 960569 h 1235063"/>
              <a:gd name="connsiteX5" fmla="*/ 873652 w 1108471"/>
              <a:gd name="connsiteY5" fmla="*/ 1012100 h 1235063"/>
              <a:gd name="connsiteX6" fmla="*/ 1108471 w 1108471"/>
              <a:gd name="connsiteY6" fmla="*/ 1174483 h 1235063"/>
              <a:gd name="connsiteX7" fmla="*/ 821869 w 1108471"/>
              <a:gd name="connsiteY7" fmla="*/ 307039 h 1235063"/>
              <a:gd name="connsiteX8" fmla="*/ 462456 w 1108471"/>
              <a:gd name="connsiteY8" fmla="*/ 1025 h 1235063"/>
              <a:gd name="connsiteX0" fmla="*/ 462456 w 1108471"/>
              <a:gd name="connsiteY0" fmla="*/ 56680 h 1290718"/>
              <a:gd name="connsiteX1" fmla="*/ 359363 w 1108471"/>
              <a:gd name="connsiteY1" fmla="*/ 702776 h 1290718"/>
              <a:gd name="connsiteX2" fmla="*/ 0 w 1108471"/>
              <a:gd name="connsiteY2" fmla="*/ 1290718 h 1290718"/>
              <a:gd name="connsiteX3" fmla="*/ 264017 w 1108471"/>
              <a:gd name="connsiteY3" fmla="*/ 1086308 h 1290718"/>
              <a:gd name="connsiteX4" fmla="*/ 552295 w 1108471"/>
              <a:gd name="connsiteY4" fmla="*/ 1016224 h 1290718"/>
              <a:gd name="connsiteX5" fmla="*/ 873652 w 1108471"/>
              <a:gd name="connsiteY5" fmla="*/ 1067755 h 1290718"/>
              <a:gd name="connsiteX6" fmla="*/ 1108471 w 1108471"/>
              <a:gd name="connsiteY6" fmla="*/ 1230138 h 1290718"/>
              <a:gd name="connsiteX7" fmla="*/ 821869 w 1108471"/>
              <a:gd name="connsiteY7" fmla="*/ 362694 h 1290718"/>
              <a:gd name="connsiteX8" fmla="*/ 462456 w 1108471"/>
              <a:gd name="connsiteY8" fmla="*/ 56680 h 1290718"/>
              <a:gd name="connsiteX0" fmla="*/ 462456 w 1108471"/>
              <a:gd name="connsiteY0" fmla="*/ 5148 h 1239186"/>
              <a:gd name="connsiteX1" fmla="*/ 359363 w 1108471"/>
              <a:gd name="connsiteY1" fmla="*/ 651244 h 1239186"/>
              <a:gd name="connsiteX2" fmla="*/ 0 w 1108471"/>
              <a:gd name="connsiteY2" fmla="*/ 1239186 h 1239186"/>
              <a:gd name="connsiteX3" fmla="*/ 264017 w 1108471"/>
              <a:gd name="connsiteY3" fmla="*/ 1034776 h 1239186"/>
              <a:gd name="connsiteX4" fmla="*/ 552295 w 1108471"/>
              <a:gd name="connsiteY4" fmla="*/ 964692 h 1239186"/>
              <a:gd name="connsiteX5" fmla="*/ 873652 w 1108471"/>
              <a:gd name="connsiteY5" fmla="*/ 1016223 h 1239186"/>
              <a:gd name="connsiteX6" fmla="*/ 1108471 w 1108471"/>
              <a:gd name="connsiteY6" fmla="*/ 1178606 h 1239186"/>
              <a:gd name="connsiteX7" fmla="*/ 622749 w 1108471"/>
              <a:gd name="connsiteY7" fmla="*/ 620358 h 1239186"/>
              <a:gd name="connsiteX8" fmla="*/ 462456 w 1108471"/>
              <a:gd name="connsiteY8" fmla="*/ 5148 h 1239186"/>
              <a:gd name="connsiteX0" fmla="*/ 462456 w 1108471"/>
              <a:gd name="connsiteY0" fmla="*/ 5148 h 1239186"/>
              <a:gd name="connsiteX1" fmla="*/ 359363 w 1108471"/>
              <a:gd name="connsiteY1" fmla="*/ 651244 h 1239186"/>
              <a:gd name="connsiteX2" fmla="*/ 0 w 1108471"/>
              <a:gd name="connsiteY2" fmla="*/ 1239186 h 1239186"/>
              <a:gd name="connsiteX3" fmla="*/ 264017 w 1108471"/>
              <a:gd name="connsiteY3" fmla="*/ 1034776 h 1239186"/>
              <a:gd name="connsiteX4" fmla="*/ 552295 w 1108471"/>
              <a:gd name="connsiteY4" fmla="*/ 964692 h 1239186"/>
              <a:gd name="connsiteX5" fmla="*/ 873652 w 1108471"/>
              <a:gd name="connsiteY5" fmla="*/ 1016223 h 1239186"/>
              <a:gd name="connsiteX6" fmla="*/ 1108471 w 1108471"/>
              <a:gd name="connsiteY6" fmla="*/ 1178606 h 1239186"/>
              <a:gd name="connsiteX7" fmla="*/ 622749 w 1108471"/>
              <a:gd name="connsiteY7" fmla="*/ 620358 h 1239186"/>
              <a:gd name="connsiteX8" fmla="*/ 462456 w 1108471"/>
              <a:gd name="connsiteY8" fmla="*/ 5148 h 1239186"/>
              <a:gd name="connsiteX0" fmla="*/ 462456 w 1108471"/>
              <a:gd name="connsiteY0" fmla="*/ 11342 h 1245380"/>
              <a:gd name="connsiteX1" fmla="*/ 359363 w 1108471"/>
              <a:gd name="connsiteY1" fmla="*/ 657438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22749 w 1108471"/>
              <a:gd name="connsiteY7" fmla="*/ 626552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22749 w 1108471"/>
              <a:gd name="connsiteY7" fmla="*/ 626552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22749 w 1108471"/>
              <a:gd name="connsiteY7" fmla="*/ 626552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22749 w 1108471"/>
              <a:gd name="connsiteY7" fmla="*/ 626552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587289 w 1108471"/>
              <a:gd name="connsiteY7" fmla="*/ 412177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587289 w 1108471"/>
              <a:gd name="connsiteY7" fmla="*/ 412177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587289 w 1108471"/>
              <a:gd name="connsiteY7" fmla="*/ 412177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50025 w 1108471"/>
              <a:gd name="connsiteY7" fmla="*/ 412178 h 1245380"/>
              <a:gd name="connsiteX8" fmla="*/ 462456 w 1108471"/>
              <a:gd name="connsiteY8" fmla="*/ 11342 h 1245380"/>
              <a:gd name="connsiteX0" fmla="*/ 495188 w 1108471"/>
              <a:gd name="connsiteY0" fmla="*/ 11342 h 1500982"/>
              <a:gd name="connsiteX1" fmla="*/ 359363 w 1108471"/>
              <a:gd name="connsiteY1" fmla="*/ 752258 h 1500982"/>
              <a:gd name="connsiteX2" fmla="*/ 0 w 1108471"/>
              <a:gd name="connsiteY2" fmla="*/ 1500982 h 1500982"/>
              <a:gd name="connsiteX3" fmla="*/ 264017 w 1108471"/>
              <a:gd name="connsiteY3" fmla="*/ 1296572 h 1500982"/>
              <a:gd name="connsiteX4" fmla="*/ 552295 w 1108471"/>
              <a:gd name="connsiteY4" fmla="*/ 1226488 h 1500982"/>
              <a:gd name="connsiteX5" fmla="*/ 873652 w 1108471"/>
              <a:gd name="connsiteY5" fmla="*/ 1278019 h 1500982"/>
              <a:gd name="connsiteX6" fmla="*/ 1108471 w 1108471"/>
              <a:gd name="connsiteY6" fmla="*/ 1440402 h 1500982"/>
              <a:gd name="connsiteX7" fmla="*/ 650025 w 1108471"/>
              <a:gd name="connsiteY7" fmla="*/ 667780 h 1500982"/>
              <a:gd name="connsiteX8" fmla="*/ 495188 w 1108471"/>
              <a:gd name="connsiteY8" fmla="*/ 11342 h 1500982"/>
              <a:gd name="connsiteX0" fmla="*/ 495188 w 1108471"/>
              <a:gd name="connsiteY0" fmla="*/ 11342 h 1500982"/>
              <a:gd name="connsiteX1" fmla="*/ 435738 w 1108471"/>
              <a:gd name="connsiteY1" fmla="*/ 694542 h 1500982"/>
              <a:gd name="connsiteX2" fmla="*/ 0 w 1108471"/>
              <a:gd name="connsiteY2" fmla="*/ 1500982 h 1500982"/>
              <a:gd name="connsiteX3" fmla="*/ 264017 w 1108471"/>
              <a:gd name="connsiteY3" fmla="*/ 1296572 h 1500982"/>
              <a:gd name="connsiteX4" fmla="*/ 552295 w 1108471"/>
              <a:gd name="connsiteY4" fmla="*/ 1226488 h 1500982"/>
              <a:gd name="connsiteX5" fmla="*/ 873652 w 1108471"/>
              <a:gd name="connsiteY5" fmla="*/ 1278019 h 1500982"/>
              <a:gd name="connsiteX6" fmla="*/ 1108471 w 1108471"/>
              <a:gd name="connsiteY6" fmla="*/ 1440402 h 1500982"/>
              <a:gd name="connsiteX7" fmla="*/ 650025 w 1108471"/>
              <a:gd name="connsiteY7" fmla="*/ 667780 h 1500982"/>
              <a:gd name="connsiteX8" fmla="*/ 495188 w 1108471"/>
              <a:gd name="connsiteY8" fmla="*/ 11342 h 1500982"/>
              <a:gd name="connsiteX0" fmla="*/ 495188 w 1108471"/>
              <a:gd name="connsiteY0" fmla="*/ 11342 h 1500982"/>
              <a:gd name="connsiteX1" fmla="*/ 435738 w 1108471"/>
              <a:gd name="connsiteY1" fmla="*/ 694542 h 1500982"/>
              <a:gd name="connsiteX2" fmla="*/ 0 w 1108471"/>
              <a:gd name="connsiteY2" fmla="*/ 1500982 h 1500982"/>
              <a:gd name="connsiteX3" fmla="*/ 264017 w 1108471"/>
              <a:gd name="connsiteY3" fmla="*/ 1296572 h 1500982"/>
              <a:gd name="connsiteX4" fmla="*/ 552295 w 1108471"/>
              <a:gd name="connsiteY4" fmla="*/ 1226488 h 1500982"/>
              <a:gd name="connsiteX5" fmla="*/ 873652 w 1108471"/>
              <a:gd name="connsiteY5" fmla="*/ 1278019 h 1500982"/>
              <a:gd name="connsiteX6" fmla="*/ 1108471 w 1108471"/>
              <a:gd name="connsiteY6" fmla="*/ 1440402 h 1500982"/>
              <a:gd name="connsiteX7" fmla="*/ 650025 w 1108471"/>
              <a:gd name="connsiteY7" fmla="*/ 667780 h 1500982"/>
              <a:gd name="connsiteX8" fmla="*/ 495188 w 1108471"/>
              <a:gd name="connsiteY8" fmla="*/ 11342 h 1500982"/>
              <a:gd name="connsiteX0" fmla="*/ 557925 w 1108471"/>
              <a:gd name="connsiteY0" fmla="*/ 11342 h 1500982"/>
              <a:gd name="connsiteX1" fmla="*/ 435738 w 1108471"/>
              <a:gd name="connsiteY1" fmla="*/ 694542 h 1500982"/>
              <a:gd name="connsiteX2" fmla="*/ 0 w 1108471"/>
              <a:gd name="connsiteY2" fmla="*/ 1500982 h 1500982"/>
              <a:gd name="connsiteX3" fmla="*/ 264017 w 1108471"/>
              <a:gd name="connsiteY3" fmla="*/ 1296572 h 1500982"/>
              <a:gd name="connsiteX4" fmla="*/ 552295 w 1108471"/>
              <a:gd name="connsiteY4" fmla="*/ 1226488 h 1500982"/>
              <a:gd name="connsiteX5" fmla="*/ 873652 w 1108471"/>
              <a:gd name="connsiteY5" fmla="*/ 1278019 h 1500982"/>
              <a:gd name="connsiteX6" fmla="*/ 1108471 w 1108471"/>
              <a:gd name="connsiteY6" fmla="*/ 1440402 h 1500982"/>
              <a:gd name="connsiteX7" fmla="*/ 650025 w 1108471"/>
              <a:gd name="connsiteY7" fmla="*/ 667780 h 1500982"/>
              <a:gd name="connsiteX8" fmla="*/ 557925 w 1108471"/>
              <a:gd name="connsiteY8" fmla="*/ 11342 h 1500982"/>
              <a:gd name="connsiteX0" fmla="*/ 557925 w 1108471"/>
              <a:gd name="connsiteY0" fmla="*/ 64347 h 1553987"/>
              <a:gd name="connsiteX1" fmla="*/ 435738 w 1108471"/>
              <a:gd name="connsiteY1" fmla="*/ 747547 h 1553987"/>
              <a:gd name="connsiteX2" fmla="*/ 0 w 1108471"/>
              <a:gd name="connsiteY2" fmla="*/ 1553987 h 1553987"/>
              <a:gd name="connsiteX3" fmla="*/ 264017 w 1108471"/>
              <a:gd name="connsiteY3" fmla="*/ 1349577 h 1553987"/>
              <a:gd name="connsiteX4" fmla="*/ 552295 w 1108471"/>
              <a:gd name="connsiteY4" fmla="*/ 1279493 h 1553987"/>
              <a:gd name="connsiteX5" fmla="*/ 873652 w 1108471"/>
              <a:gd name="connsiteY5" fmla="*/ 1331024 h 1553987"/>
              <a:gd name="connsiteX6" fmla="*/ 1108471 w 1108471"/>
              <a:gd name="connsiteY6" fmla="*/ 1493407 h 1553987"/>
              <a:gd name="connsiteX7" fmla="*/ 650025 w 1108471"/>
              <a:gd name="connsiteY7" fmla="*/ 720785 h 1553987"/>
              <a:gd name="connsiteX8" fmla="*/ 557925 w 1108471"/>
              <a:gd name="connsiteY8" fmla="*/ 64347 h 1553987"/>
              <a:gd name="connsiteX0" fmla="*/ 557925 w 1108471"/>
              <a:gd name="connsiteY0" fmla="*/ 64347 h 1553987"/>
              <a:gd name="connsiteX1" fmla="*/ 435738 w 1108471"/>
              <a:gd name="connsiteY1" fmla="*/ 747547 h 1553987"/>
              <a:gd name="connsiteX2" fmla="*/ 0 w 1108471"/>
              <a:gd name="connsiteY2" fmla="*/ 1553987 h 1553987"/>
              <a:gd name="connsiteX3" fmla="*/ 264017 w 1108471"/>
              <a:gd name="connsiteY3" fmla="*/ 1349577 h 1553987"/>
              <a:gd name="connsiteX4" fmla="*/ 552295 w 1108471"/>
              <a:gd name="connsiteY4" fmla="*/ 1279493 h 1553987"/>
              <a:gd name="connsiteX5" fmla="*/ 873652 w 1108471"/>
              <a:gd name="connsiteY5" fmla="*/ 1331024 h 1553987"/>
              <a:gd name="connsiteX6" fmla="*/ 1108471 w 1108471"/>
              <a:gd name="connsiteY6" fmla="*/ 1493407 h 1553987"/>
              <a:gd name="connsiteX7" fmla="*/ 650025 w 1108471"/>
              <a:gd name="connsiteY7" fmla="*/ 720785 h 1553987"/>
              <a:gd name="connsiteX8" fmla="*/ 557925 w 1108471"/>
              <a:gd name="connsiteY8" fmla="*/ 64347 h 1553987"/>
              <a:gd name="connsiteX0" fmla="*/ 557925 w 1108471"/>
              <a:gd name="connsiteY0" fmla="*/ 22816 h 1512456"/>
              <a:gd name="connsiteX1" fmla="*/ 435738 w 1108471"/>
              <a:gd name="connsiteY1" fmla="*/ 706016 h 1512456"/>
              <a:gd name="connsiteX2" fmla="*/ 0 w 1108471"/>
              <a:gd name="connsiteY2" fmla="*/ 1512456 h 1512456"/>
              <a:gd name="connsiteX3" fmla="*/ 264017 w 1108471"/>
              <a:gd name="connsiteY3" fmla="*/ 1308046 h 1512456"/>
              <a:gd name="connsiteX4" fmla="*/ 552295 w 1108471"/>
              <a:gd name="connsiteY4" fmla="*/ 1237962 h 1512456"/>
              <a:gd name="connsiteX5" fmla="*/ 873652 w 1108471"/>
              <a:gd name="connsiteY5" fmla="*/ 1289493 h 1512456"/>
              <a:gd name="connsiteX6" fmla="*/ 1108471 w 1108471"/>
              <a:gd name="connsiteY6" fmla="*/ 1451876 h 1512456"/>
              <a:gd name="connsiteX7" fmla="*/ 650025 w 1108471"/>
              <a:gd name="connsiteY7" fmla="*/ 679254 h 1512456"/>
              <a:gd name="connsiteX8" fmla="*/ 557925 w 1108471"/>
              <a:gd name="connsiteY8" fmla="*/ 22816 h 1512456"/>
              <a:gd name="connsiteX0" fmla="*/ 557925 w 1108471"/>
              <a:gd name="connsiteY0" fmla="*/ 11341 h 1500981"/>
              <a:gd name="connsiteX1" fmla="*/ 435738 w 1108471"/>
              <a:gd name="connsiteY1" fmla="*/ 694541 h 1500981"/>
              <a:gd name="connsiteX2" fmla="*/ 0 w 1108471"/>
              <a:gd name="connsiteY2" fmla="*/ 1500981 h 1500981"/>
              <a:gd name="connsiteX3" fmla="*/ 264017 w 1108471"/>
              <a:gd name="connsiteY3" fmla="*/ 1296571 h 1500981"/>
              <a:gd name="connsiteX4" fmla="*/ 552295 w 1108471"/>
              <a:gd name="connsiteY4" fmla="*/ 1226487 h 1500981"/>
              <a:gd name="connsiteX5" fmla="*/ 873652 w 1108471"/>
              <a:gd name="connsiteY5" fmla="*/ 1278018 h 1500981"/>
              <a:gd name="connsiteX6" fmla="*/ 1108471 w 1108471"/>
              <a:gd name="connsiteY6" fmla="*/ 1440401 h 1500981"/>
              <a:gd name="connsiteX7" fmla="*/ 650025 w 1108471"/>
              <a:gd name="connsiteY7" fmla="*/ 667779 h 1500981"/>
              <a:gd name="connsiteX8" fmla="*/ 557925 w 1108471"/>
              <a:gd name="connsiteY8" fmla="*/ 11341 h 1500981"/>
              <a:gd name="connsiteX0" fmla="*/ 557925 w 1108471"/>
              <a:gd name="connsiteY0" fmla="*/ 11341 h 1659996"/>
              <a:gd name="connsiteX1" fmla="*/ 435738 w 1108471"/>
              <a:gd name="connsiteY1" fmla="*/ 853556 h 1659996"/>
              <a:gd name="connsiteX2" fmla="*/ 0 w 1108471"/>
              <a:gd name="connsiteY2" fmla="*/ 1659996 h 1659996"/>
              <a:gd name="connsiteX3" fmla="*/ 264017 w 1108471"/>
              <a:gd name="connsiteY3" fmla="*/ 1455586 h 1659996"/>
              <a:gd name="connsiteX4" fmla="*/ 552295 w 1108471"/>
              <a:gd name="connsiteY4" fmla="*/ 1385502 h 1659996"/>
              <a:gd name="connsiteX5" fmla="*/ 873652 w 1108471"/>
              <a:gd name="connsiteY5" fmla="*/ 1437033 h 1659996"/>
              <a:gd name="connsiteX6" fmla="*/ 1108471 w 1108471"/>
              <a:gd name="connsiteY6" fmla="*/ 1599416 h 1659996"/>
              <a:gd name="connsiteX7" fmla="*/ 650025 w 1108471"/>
              <a:gd name="connsiteY7" fmla="*/ 826794 h 1659996"/>
              <a:gd name="connsiteX8" fmla="*/ 557925 w 1108471"/>
              <a:gd name="connsiteY8" fmla="*/ 11341 h 1659996"/>
              <a:gd name="connsiteX0" fmla="*/ 557925 w 1108471"/>
              <a:gd name="connsiteY0" fmla="*/ 11341 h 1659996"/>
              <a:gd name="connsiteX1" fmla="*/ 435738 w 1108471"/>
              <a:gd name="connsiteY1" fmla="*/ 853556 h 1659996"/>
              <a:gd name="connsiteX2" fmla="*/ 0 w 1108471"/>
              <a:gd name="connsiteY2" fmla="*/ 1659996 h 1659996"/>
              <a:gd name="connsiteX3" fmla="*/ 264017 w 1108471"/>
              <a:gd name="connsiteY3" fmla="*/ 1455586 h 1659996"/>
              <a:gd name="connsiteX4" fmla="*/ 552296 w 1108471"/>
              <a:gd name="connsiteY4" fmla="*/ 1459055 h 1659996"/>
              <a:gd name="connsiteX5" fmla="*/ 873652 w 1108471"/>
              <a:gd name="connsiteY5" fmla="*/ 1437033 h 1659996"/>
              <a:gd name="connsiteX6" fmla="*/ 1108471 w 1108471"/>
              <a:gd name="connsiteY6" fmla="*/ 1599416 h 1659996"/>
              <a:gd name="connsiteX7" fmla="*/ 650025 w 1108471"/>
              <a:gd name="connsiteY7" fmla="*/ 826794 h 1659996"/>
              <a:gd name="connsiteX8" fmla="*/ 557925 w 1108471"/>
              <a:gd name="connsiteY8" fmla="*/ 11341 h 1659996"/>
              <a:gd name="connsiteX0" fmla="*/ 557925 w 1108471"/>
              <a:gd name="connsiteY0" fmla="*/ 11341 h 1659996"/>
              <a:gd name="connsiteX1" fmla="*/ 435738 w 1108471"/>
              <a:gd name="connsiteY1" fmla="*/ 853556 h 1659996"/>
              <a:gd name="connsiteX2" fmla="*/ 0 w 1108471"/>
              <a:gd name="connsiteY2" fmla="*/ 1659996 h 1659996"/>
              <a:gd name="connsiteX3" fmla="*/ 264017 w 1108471"/>
              <a:gd name="connsiteY3" fmla="*/ 1455586 h 1659996"/>
              <a:gd name="connsiteX4" fmla="*/ 552296 w 1108471"/>
              <a:gd name="connsiteY4" fmla="*/ 1459055 h 1659996"/>
              <a:gd name="connsiteX5" fmla="*/ 873652 w 1108471"/>
              <a:gd name="connsiteY5" fmla="*/ 1507757 h 1659996"/>
              <a:gd name="connsiteX6" fmla="*/ 1108471 w 1108471"/>
              <a:gd name="connsiteY6" fmla="*/ 1599416 h 1659996"/>
              <a:gd name="connsiteX7" fmla="*/ 650025 w 1108471"/>
              <a:gd name="connsiteY7" fmla="*/ 826794 h 1659996"/>
              <a:gd name="connsiteX8" fmla="*/ 557925 w 1108471"/>
              <a:gd name="connsiteY8" fmla="*/ 11341 h 1659996"/>
              <a:gd name="connsiteX0" fmla="*/ 557925 w 1108471"/>
              <a:gd name="connsiteY0" fmla="*/ 11341 h 1659996"/>
              <a:gd name="connsiteX1" fmla="*/ 435738 w 1108471"/>
              <a:gd name="connsiteY1" fmla="*/ 853556 h 1659996"/>
              <a:gd name="connsiteX2" fmla="*/ 0 w 1108471"/>
              <a:gd name="connsiteY2" fmla="*/ 1659996 h 1659996"/>
              <a:gd name="connsiteX3" fmla="*/ 200750 w 1108471"/>
              <a:gd name="connsiteY3" fmla="*/ 1517823 h 1659996"/>
              <a:gd name="connsiteX4" fmla="*/ 552296 w 1108471"/>
              <a:gd name="connsiteY4" fmla="*/ 1459055 h 1659996"/>
              <a:gd name="connsiteX5" fmla="*/ 873652 w 1108471"/>
              <a:gd name="connsiteY5" fmla="*/ 1507757 h 1659996"/>
              <a:gd name="connsiteX6" fmla="*/ 1108471 w 1108471"/>
              <a:gd name="connsiteY6" fmla="*/ 1599416 h 1659996"/>
              <a:gd name="connsiteX7" fmla="*/ 650025 w 1108471"/>
              <a:gd name="connsiteY7" fmla="*/ 826794 h 1659996"/>
              <a:gd name="connsiteX8" fmla="*/ 557925 w 1108471"/>
              <a:gd name="connsiteY8" fmla="*/ 11341 h 1659996"/>
              <a:gd name="connsiteX0" fmla="*/ 557925 w 1045203"/>
              <a:gd name="connsiteY0" fmla="*/ 11341 h 1659996"/>
              <a:gd name="connsiteX1" fmla="*/ 435738 w 1045203"/>
              <a:gd name="connsiteY1" fmla="*/ 853556 h 1659996"/>
              <a:gd name="connsiteX2" fmla="*/ 0 w 1045203"/>
              <a:gd name="connsiteY2" fmla="*/ 1659996 h 1659996"/>
              <a:gd name="connsiteX3" fmla="*/ 200750 w 1045203"/>
              <a:gd name="connsiteY3" fmla="*/ 1517823 h 1659996"/>
              <a:gd name="connsiteX4" fmla="*/ 552296 w 1045203"/>
              <a:gd name="connsiteY4" fmla="*/ 1459055 h 1659996"/>
              <a:gd name="connsiteX5" fmla="*/ 873652 w 1045203"/>
              <a:gd name="connsiteY5" fmla="*/ 1507757 h 1659996"/>
              <a:gd name="connsiteX6" fmla="*/ 1045203 w 1045203"/>
              <a:gd name="connsiteY6" fmla="*/ 1599416 h 1659996"/>
              <a:gd name="connsiteX7" fmla="*/ 650025 w 1045203"/>
              <a:gd name="connsiteY7" fmla="*/ 826794 h 1659996"/>
              <a:gd name="connsiteX8" fmla="*/ 557925 w 1045203"/>
              <a:gd name="connsiteY8" fmla="*/ 11341 h 1659996"/>
              <a:gd name="connsiteX0" fmla="*/ 557925 w 1045203"/>
              <a:gd name="connsiteY0" fmla="*/ 11341 h 1659996"/>
              <a:gd name="connsiteX1" fmla="*/ 435738 w 1045203"/>
              <a:gd name="connsiteY1" fmla="*/ 853556 h 1659996"/>
              <a:gd name="connsiteX2" fmla="*/ 0 w 1045203"/>
              <a:gd name="connsiteY2" fmla="*/ 1659996 h 1659996"/>
              <a:gd name="connsiteX3" fmla="*/ 200750 w 1045203"/>
              <a:gd name="connsiteY3" fmla="*/ 1517823 h 1659996"/>
              <a:gd name="connsiteX4" fmla="*/ 552296 w 1045203"/>
              <a:gd name="connsiteY4" fmla="*/ 1459055 h 1659996"/>
              <a:gd name="connsiteX5" fmla="*/ 873652 w 1045203"/>
              <a:gd name="connsiteY5" fmla="*/ 1507757 h 1659996"/>
              <a:gd name="connsiteX6" fmla="*/ 1045203 w 1045203"/>
              <a:gd name="connsiteY6" fmla="*/ 1599416 h 1659996"/>
              <a:gd name="connsiteX7" fmla="*/ 650025 w 1045203"/>
              <a:gd name="connsiteY7" fmla="*/ 826794 h 1659996"/>
              <a:gd name="connsiteX8" fmla="*/ 557925 w 1045203"/>
              <a:gd name="connsiteY8" fmla="*/ 11341 h 1659996"/>
              <a:gd name="connsiteX0" fmla="*/ 557925 w 1045203"/>
              <a:gd name="connsiteY0" fmla="*/ 11341 h 1659996"/>
              <a:gd name="connsiteX1" fmla="*/ 435738 w 1045203"/>
              <a:gd name="connsiteY1" fmla="*/ 853556 h 1659996"/>
              <a:gd name="connsiteX2" fmla="*/ 0 w 1045203"/>
              <a:gd name="connsiteY2" fmla="*/ 1659996 h 1659996"/>
              <a:gd name="connsiteX3" fmla="*/ 200750 w 1045203"/>
              <a:gd name="connsiteY3" fmla="*/ 1517823 h 1659996"/>
              <a:gd name="connsiteX4" fmla="*/ 552296 w 1045203"/>
              <a:gd name="connsiteY4" fmla="*/ 1459055 h 1659996"/>
              <a:gd name="connsiteX5" fmla="*/ 873652 w 1045203"/>
              <a:gd name="connsiteY5" fmla="*/ 1507757 h 1659996"/>
              <a:gd name="connsiteX6" fmla="*/ 1045203 w 1045203"/>
              <a:gd name="connsiteY6" fmla="*/ 1599416 h 1659996"/>
              <a:gd name="connsiteX7" fmla="*/ 650025 w 1045203"/>
              <a:gd name="connsiteY7" fmla="*/ 826794 h 1659996"/>
              <a:gd name="connsiteX8" fmla="*/ 557925 w 1045203"/>
              <a:gd name="connsiteY8" fmla="*/ 11341 h 1659996"/>
              <a:gd name="connsiteX0" fmla="*/ 557925 w 1045203"/>
              <a:gd name="connsiteY0" fmla="*/ 11341 h 1659996"/>
              <a:gd name="connsiteX1" fmla="*/ 435738 w 1045203"/>
              <a:gd name="connsiteY1" fmla="*/ 853556 h 1659996"/>
              <a:gd name="connsiteX2" fmla="*/ 0 w 1045203"/>
              <a:gd name="connsiteY2" fmla="*/ 1659996 h 1659996"/>
              <a:gd name="connsiteX3" fmla="*/ 200750 w 1045203"/>
              <a:gd name="connsiteY3" fmla="*/ 1517823 h 1659996"/>
              <a:gd name="connsiteX4" fmla="*/ 552296 w 1045203"/>
              <a:gd name="connsiteY4" fmla="*/ 1459055 h 1659996"/>
              <a:gd name="connsiteX5" fmla="*/ 873652 w 1045203"/>
              <a:gd name="connsiteY5" fmla="*/ 1507757 h 1659996"/>
              <a:gd name="connsiteX6" fmla="*/ 1045203 w 1045203"/>
              <a:gd name="connsiteY6" fmla="*/ 1599416 h 1659996"/>
              <a:gd name="connsiteX7" fmla="*/ 650025 w 1045203"/>
              <a:gd name="connsiteY7" fmla="*/ 826794 h 1659996"/>
              <a:gd name="connsiteX8" fmla="*/ 557925 w 1045203"/>
              <a:gd name="connsiteY8" fmla="*/ 11341 h 1659996"/>
              <a:gd name="connsiteX0" fmla="*/ 557925 w 1045203"/>
              <a:gd name="connsiteY0" fmla="*/ 11341 h 1659996"/>
              <a:gd name="connsiteX1" fmla="*/ 435738 w 1045203"/>
              <a:gd name="connsiteY1" fmla="*/ 853556 h 1659996"/>
              <a:gd name="connsiteX2" fmla="*/ 0 w 1045203"/>
              <a:gd name="connsiteY2" fmla="*/ 1659996 h 1659996"/>
              <a:gd name="connsiteX3" fmla="*/ 200750 w 1045203"/>
              <a:gd name="connsiteY3" fmla="*/ 1517823 h 1659996"/>
              <a:gd name="connsiteX4" fmla="*/ 552296 w 1045203"/>
              <a:gd name="connsiteY4" fmla="*/ 1459055 h 1659996"/>
              <a:gd name="connsiteX5" fmla="*/ 873652 w 1045203"/>
              <a:gd name="connsiteY5" fmla="*/ 1507757 h 1659996"/>
              <a:gd name="connsiteX6" fmla="*/ 1045203 w 1045203"/>
              <a:gd name="connsiteY6" fmla="*/ 1599416 h 1659996"/>
              <a:gd name="connsiteX7" fmla="*/ 650025 w 1045203"/>
              <a:gd name="connsiteY7" fmla="*/ 826794 h 1659996"/>
              <a:gd name="connsiteX8" fmla="*/ 557925 w 1045203"/>
              <a:gd name="connsiteY8" fmla="*/ 11341 h 1659996"/>
              <a:gd name="connsiteX0" fmla="*/ 557925 w 1045203"/>
              <a:gd name="connsiteY0" fmla="*/ 11341 h 1659996"/>
              <a:gd name="connsiteX1" fmla="*/ 435738 w 1045203"/>
              <a:gd name="connsiteY1" fmla="*/ 853556 h 1659996"/>
              <a:gd name="connsiteX2" fmla="*/ 0 w 1045203"/>
              <a:gd name="connsiteY2" fmla="*/ 1659996 h 1659996"/>
              <a:gd name="connsiteX3" fmla="*/ 200750 w 1045203"/>
              <a:gd name="connsiteY3" fmla="*/ 1517823 h 1659996"/>
              <a:gd name="connsiteX4" fmla="*/ 552296 w 1045203"/>
              <a:gd name="connsiteY4" fmla="*/ 1459055 h 1659996"/>
              <a:gd name="connsiteX5" fmla="*/ 873652 w 1045203"/>
              <a:gd name="connsiteY5" fmla="*/ 1507757 h 1659996"/>
              <a:gd name="connsiteX6" fmla="*/ 1045203 w 1045203"/>
              <a:gd name="connsiteY6" fmla="*/ 1599416 h 1659996"/>
              <a:gd name="connsiteX7" fmla="*/ 650025 w 1045203"/>
              <a:gd name="connsiteY7" fmla="*/ 826794 h 1659996"/>
              <a:gd name="connsiteX8" fmla="*/ 557925 w 1045203"/>
              <a:gd name="connsiteY8" fmla="*/ 11341 h 1659996"/>
              <a:gd name="connsiteX0" fmla="*/ 557925 w 1128480"/>
              <a:gd name="connsiteY0" fmla="*/ 11341 h 1659996"/>
              <a:gd name="connsiteX1" fmla="*/ 435738 w 1128480"/>
              <a:gd name="connsiteY1" fmla="*/ 853556 h 1659996"/>
              <a:gd name="connsiteX2" fmla="*/ 0 w 1128480"/>
              <a:gd name="connsiteY2" fmla="*/ 1659996 h 1659996"/>
              <a:gd name="connsiteX3" fmla="*/ 200750 w 1128480"/>
              <a:gd name="connsiteY3" fmla="*/ 1517823 h 1659996"/>
              <a:gd name="connsiteX4" fmla="*/ 552296 w 1128480"/>
              <a:gd name="connsiteY4" fmla="*/ 1459055 h 1659996"/>
              <a:gd name="connsiteX5" fmla="*/ 873652 w 1128480"/>
              <a:gd name="connsiteY5" fmla="*/ 1507757 h 1659996"/>
              <a:gd name="connsiteX6" fmla="*/ 1128480 w 1128480"/>
              <a:gd name="connsiteY6" fmla="*/ 1599416 h 1659996"/>
              <a:gd name="connsiteX7" fmla="*/ 650025 w 1128480"/>
              <a:gd name="connsiteY7" fmla="*/ 826794 h 1659996"/>
              <a:gd name="connsiteX8" fmla="*/ 557925 w 1128480"/>
              <a:gd name="connsiteY8" fmla="*/ 11341 h 165999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517823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472874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472874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472874 h 1599416"/>
              <a:gd name="connsiteX4" fmla="*/ 234070 w 1128480"/>
              <a:gd name="connsiteY4" fmla="*/ 1462570 h 1599416"/>
              <a:gd name="connsiteX5" fmla="*/ 552296 w 1128480"/>
              <a:gd name="connsiteY5" fmla="*/ 1459055 h 1599416"/>
              <a:gd name="connsiteX6" fmla="*/ 873652 w 1128480"/>
              <a:gd name="connsiteY6" fmla="*/ 1507757 h 1599416"/>
              <a:gd name="connsiteX7" fmla="*/ 1128480 w 1128480"/>
              <a:gd name="connsiteY7" fmla="*/ 1599416 h 1599416"/>
              <a:gd name="connsiteX8" fmla="*/ 650025 w 1128480"/>
              <a:gd name="connsiteY8" fmla="*/ 826794 h 1599416"/>
              <a:gd name="connsiteX9" fmla="*/ 557925 w 1128480"/>
              <a:gd name="connsiteY9"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472874 h 1599416"/>
              <a:gd name="connsiteX4" fmla="*/ 305450 w 1128480"/>
              <a:gd name="connsiteY4" fmla="*/ 1573214 h 1599416"/>
              <a:gd name="connsiteX5" fmla="*/ 552296 w 1128480"/>
              <a:gd name="connsiteY5" fmla="*/ 1459055 h 1599416"/>
              <a:gd name="connsiteX6" fmla="*/ 873652 w 1128480"/>
              <a:gd name="connsiteY6" fmla="*/ 1507757 h 1599416"/>
              <a:gd name="connsiteX7" fmla="*/ 1128480 w 1128480"/>
              <a:gd name="connsiteY7" fmla="*/ 1599416 h 1599416"/>
              <a:gd name="connsiteX8" fmla="*/ 650025 w 1128480"/>
              <a:gd name="connsiteY8" fmla="*/ 826794 h 1599416"/>
              <a:gd name="connsiteX9" fmla="*/ 557925 w 1128480"/>
              <a:gd name="connsiteY9"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472874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514365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514365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514365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514365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514365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514365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514365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514365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514365 h 1599416"/>
              <a:gd name="connsiteX4" fmla="*/ 552296 w 1128480"/>
              <a:gd name="connsiteY4" fmla="*/ 1459055 h 1599416"/>
              <a:gd name="connsiteX5" fmla="*/ 945031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8480" h="1599416">
                <a:moveTo>
                  <a:pt x="557925" y="11341"/>
                </a:moveTo>
                <a:cubicBezTo>
                  <a:pt x="190604" y="0"/>
                  <a:pt x="377174" y="652512"/>
                  <a:pt x="435738" y="853556"/>
                </a:cubicBezTo>
                <a:cubicBezTo>
                  <a:pt x="546066" y="1269596"/>
                  <a:pt x="64084" y="1272694"/>
                  <a:pt x="0" y="1590844"/>
                </a:cubicBezTo>
                <a:cubicBezTo>
                  <a:pt x="45252" y="1549439"/>
                  <a:pt x="174131" y="1519042"/>
                  <a:pt x="200750" y="1514365"/>
                </a:cubicBezTo>
                <a:cubicBezTo>
                  <a:pt x="292799" y="1492400"/>
                  <a:pt x="463940" y="1456699"/>
                  <a:pt x="552296" y="1459055"/>
                </a:cubicBezTo>
                <a:cubicBezTo>
                  <a:pt x="663448" y="1461218"/>
                  <a:pt x="854608" y="1461798"/>
                  <a:pt x="945031" y="1507757"/>
                </a:cubicBezTo>
                <a:cubicBezTo>
                  <a:pt x="978961" y="1512889"/>
                  <a:pt x="1070470" y="1553391"/>
                  <a:pt x="1128480" y="1599416"/>
                </a:cubicBezTo>
                <a:cubicBezTo>
                  <a:pt x="991074" y="1311104"/>
                  <a:pt x="580431" y="1347382"/>
                  <a:pt x="650025" y="826794"/>
                </a:cubicBezTo>
                <a:cubicBezTo>
                  <a:pt x="698632" y="570780"/>
                  <a:pt x="892515" y="32696"/>
                  <a:pt x="557925" y="11341"/>
                </a:cubicBezTo>
                <a:close/>
              </a:path>
            </a:pathLst>
          </a:custGeom>
          <a:solidFill>
            <a:srgbClr val="FF0000">
              <a:alpha val="50000"/>
            </a:srgb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cxnSp>
        <p:nvCxnSpPr>
          <p:cNvPr id="38" name="Straight Arrow Connector 37"/>
          <p:cNvCxnSpPr/>
          <p:nvPr/>
        </p:nvCxnSpPr>
        <p:spPr bwMode="auto">
          <a:xfrm flipV="1">
            <a:off x="3940629" y="4604657"/>
            <a:ext cx="794657" cy="21772"/>
          </a:xfrm>
          <a:prstGeom prst="straightConnector1">
            <a:avLst/>
          </a:prstGeom>
          <a:solidFill>
            <a:schemeClr val="accent1"/>
          </a:solidFill>
          <a:ln w="38100" cap="flat" cmpd="sng" algn="ctr">
            <a:solidFill>
              <a:schemeClr val="bg1"/>
            </a:solidFill>
            <a:prstDash val="solid"/>
            <a:round/>
            <a:headEnd type="none"/>
            <a:tailEnd type="arrow"/>
          </a:ln>
          <a:effectLst/>
        </p:spPr>
      </p:cxnSp>
      <p:sp>
        <p:nvSpPr>
          <p:cNvPr id="42" name="TextBox 41"/>
          <p:cNvSpPr txBox="1"/>
          <p:nvPr/>
        </p:nvSpPr>
        <p:spPr>
          <a:xfrm>
            <a:off x="5450088" y="5820169"/>
            <a:ext cx="2725057" cy="830997"/>
          </a:xfrm>
          <a:prstGeom prst="rect">
            <a:avLst/>
          </a:prstGeom>
          <a:noFill/>
        </p:spPr>
        <p:txBody>
          <a:bodyPr wrap="square" rtlCol="0">
            <a:spAutoFit/>
          </a:bodyPr>
          <a:lstStyle/>
          <a:p>
            <a:r>
              <a:rPr lang="en-US" sz="2400" dirty="0" smtClean="0"/>
              <a:t>Small amount of partial melting</a:t>
            </a:r>
            <a:endParaRPr lang="en-US" sz="2400" baseline="-25000" dirty="0"/>
          </a:p>
        </p:txBody>
      </p:sp>
      <p:cxnSp>
        <p:nvCxnSpPr>
          <p:cNvPr id="43" name="Straight Arrow Connector 42"/>
          <p:cNvCxnSpPr/>
          <p:nvPr/>
        </p:nvCxnSpPr>
        <p:spPr bwMode="auto">
          <a:xfrm rot="10800000">
            <a:off x="4724400" y="5856517"/>
            <a:ext cx="772886" cy="141513"/>
          </a:xfrm>
          <a:prstGeom prst="straightConnector1">
            <a:avLst/>
          </a:prstGeom>
          <a:solidFill>
            <a:schemeClr val="accent1"/>
          </a:solidFill>
          <a:ln w="38100" cap="flat" cmpd="sng" algn="ctr">
            <a:solidFill>
              <a:schemeClr val="bg1"/>
            </a:solidFill>
            <a:prstDash val="solid"/>
            <a:round/>
            <a:headEnd type="none"/>
            <a:tailEnd type="arrow"/>
          </a:ln>
          <a:effectLst/>
        </p:spPr>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Freeform 2"/>
          <p:cNvSpPr/>
          <p:nvPr/>
        </p:nvSpPr>
        <p:spPr bwMode="auto">
          <a:xfrm>
            <a:off x="-615043" y="1046117"/>
            <a:ext cx="10374086" cy="2116183"/>
          </a:xfrm>
          <a:custGeom>
            <a:avLst/>
            <a:gdLst>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025071 w 12103100"/>
              <a:gd name="connsiteY0" fmla="*/ 611414 h 4878614"/>
              <a:gd name="connsiteX1" fmla="*/ 6086928 w 12103100"/>
              <a:gd name="connsiteY1" fmla="*/ 556985 h 4878614"/>
              <a:gd name="connsiteX2" fmla="*/ 10419442 w 12103100"/>
              <a:gd name="connsiteY2" fmla="*/ 589642 h 4878614"/>
              <a:gd name="connsiteX3" fmla="*/ 10833100 w 12103100"/>
              <a:gd name="connsiteY3" fmla="*/ 4007757 h 4878614"/>
              <a:gd name="connsiteX4" fmla="*/ 10430328 w 12103100"/>
              <a:gd name="connsiteY4" fmla="*/ 4323442 h 4878614"/>
              <a:gd name="connsiteX5" fmla="*/ 5803900 w 12103100"/>
              <a:gd name="connsiteY5" fmla="*/ 4530271 h 4878614"/>
              <a:gd name="connsiteX6" fmla="*/ 796471 w 12103100"/>
              <a:gd name="connsiteY6" fmla="*/ 4225471 h 4878614"/>
              <a:gd name="connsiteX7" fmla="*/ 1025071 w 12103100"/>
              <a:gd name="connsiteY7"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159671"/>
              <a:gd name="connsiteY0" fmla="*/ 662215 h 4929415"/>
              <a:gd name="connsiteX1" fmla="*/ 6086928 w 11159671"/>
              <a:gd name="connsiteY1" fmla="*/ 607786 h 4929415"/>
              <a:gd name="connsiteX2" fmla="*/ 10419442 w 11159671"/>
              <a:gd name="connsiteY2" fmla="*/ 640443 h 4929415"/>
              <a:gd name="connsiteX3" fmla="*/ 10528300 w 11159671"/>
              <a:gd name="connsiteY3" fmla="*/ 4450444 h 4929415"/>
              <a:gd name="connsiteX4" fmla="*/ 5803900 w 11159671"/>
              <a:gd name="connsiteY4" fmla="*/ 4581072 h 4929415"/>
              <a:gd name="connsiteX5" fmla="*/ 796471 w 11159671"/>
              <a:gd name="connsiteY5" fmla="*/ 4276272 h 4929415"/>
              <a:gd name="connsiteX6" fmla="*/ 1025071 w 11159671"/>
              <a:gd name="connsiteY6" fmla="*/ 662215 h 4929415"/>
              <a:gd name="connsiteX0" fmla="*/ 1025071 w 11159671"/>
              <a:gd name="connsiteY0" fmla="*/ 611414 h 4878614"/>
              <a:gd name="connsiteX1" fmla="*/ 6086928 w 11159671"/>
              <a:gd name="connsiteY1" fmla="*/ 556985 h 4878614"/>
              <a:gd name="connsiteX2" fmla="*/ 10419442 w 11159671"/>
              <a:gd name="connsiteY2" fmla="*/ 589642 h 4878614"/>
              <a:gd name="connsiteX3" fmla="*/ 10528300 w 11159671"/>
              <a:gd name="connsiteY3" fmla="*/ 4399643 h 4878614"/>
              <a:gd name="connsiteX4" fmla="*/ 5803900 w 11159671"/>
              <a:gd name="connsiteY4" fmla="*/ 4530271 h 4878614"/>
              <a:gd name="connsiteX5" fmla="*/ 796471 w 11159671"/>
              <a:gd name="connsiteY5" fmla="*/ 4225471 h 4878614"/>
              <a:gd name="connsiteX6" fmla="*/ 1025071 w 11159671"/>
              <a:gd name="connsiteY6" fmla="*/ 611414 h 4878614"/>
              <a:gd name="connsiteX0" fmla="*/ 1025071 w 10528300"/>
              <a:gd name="connsiteY0" fmla="*/ 611414 h 4878614"/>
              <a:gd name="connsiteX1" fmla="*/ 6086928 w 10528300"/>
              <a:gd name="connsiteY1" fmla="*/ 556985 h 4878614"/>
              <a:gd name="connsiteX2" fmla="*/ 10419442 w 10528300"/>
              <a:gd name="connsiteY2" fmla="*/ 589642 h 4878614"/>
              <a:gd name="connsiteX3" fmla="*/ 10528300 w 10528300"/>
              <a:gd name="connsiteY3" fmla="*/ 4399643 h 4878614"/>
              <a:gd name="connsiteX4" fmla="*/ 5803900 w 10528300"/>
              <a:gd name="connsiteY4" fmla="*/ 4530271 h 4878614"/>
              <a:gd name="connsiteX5" fmla="*/ 796471 w 10528300"/>
              <a:gd name="connsiteY5" fmla="*/ 4225471 h 4878614"/>
              <a:gd name="connsiteX6" fmla="*/ 1025071 w 105283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54429 h 4321629"/>
              <a:gd name="connsiteX1" fmla="*/ 6086928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1025071 w 10604500"/>
              <a:gd name="connsiteY0" fmla="*/ 54429 h 4321629"/>
              <a:gd name="connsiteX1" fmla="*/ 5727699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228600 w 9808029"/>
              <a:gd name="connsiteY0" fmla="*/ 54429 h 4321629"/>
              <a:gd name="connsiteX1" fmla="*/ 4931228 w 9808029"/>
              <a:gd name="connsiteY1" fmla="*/ 0 h 4321629"/>
              <a:gd name="connsiteX2" fmla="*/ 9753600 w 9808029"/>
              <a:gd name="connsiteY2" fmla="*/ 32657 h 4321629"/>
              <a:gd name="connsiteX3" fmla="*/ 9731829 w 9808029"/>
              <a:gd name="connsiteY3" fmla="*/ 3842658 h 4321629"/>
              <a:gd name="connsiteX4" fmla="*/ 5007429 w 9808029"/>
              <a:gd name="connsiteY4" fmla="*/ 3973286 h 4321629"/>
              <a:gd name="connsiteX5" fmla="*/ 0 w 9808029"/>
              <a:gd name="connsiteY5" fmla="*/ 3668486 h 4321629"/>
              <a:gd name="connsiteX6" fmla="*/ 228600 w 9808029"/>
              <a:gd name="connsiteY6" fmla="*/ 54429 h 4321629"/>
              <a:gd name="connsiteX0" fmla="*/ 228600 w 9808029"/>
              <a:gd name="connsiteY0" fmla="*/ 54429 h 4053115"/>
              <a:gd name="connsiteX1" fmla="*/ 4931228 w 9808029"/>
              <a:gd name="connsiteY1" fmla="*/ 0 h 4053115"/>
              <a:gd name="connsiteX2" fmla="*/ 9753600 w 9808029"/>
              <a:gd name="connsiteY2" fmla="*/ 32657 h 4053115"/>
              <a:gd name="connsiteX3" fmla="*/ 9731829 w 9808029"/>
              <a:gd name="connsiteY3" fmla="*/ 3842658 h 4053115"/>
              <a:gd name="connsiteX4" fmla="*/ 5007429 w 9808029"/>
              <a:gd name="connsiteY4" fmla="*/ 3973286 h 4053115"/>
              <a:gd name="connsiteX5" fmla="*/ 0 w 9808029"/>
              <a:gd name="connsiteY5" fmla="*/ 3668486 h 4053115"/>
              <a:gd name="connsiteX6" fmla="*/ 228600 w 9808029"/>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973286 h 4053115"/>
              <a:gd name="connsiteX5" fmla="*/ 21771 w 9622972"/>
              <a:gd name="connsiteY5" fmla="*/ 3668486 h 4053115"/>
              <a:gd name="connsiteX6" fmla="*/ 43543 w 9622972"/>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124200 h 4053115"/>
              <a:gd name="connsiteX5" fmla="*/ 21771 w 9622972"/>
              <a:gd name="connsiteY5" fmla="*/ 3668486 h 4053115"/>
              <a:gd name="connsiteX6" fmla="*/ 43543 w 9622972"/>
              <a:gd name="connsiteY6" fmla="*/ 54429 h 4053115"/>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312886"/>
              <a:gd name="connsiteX1" fmla="*/ 4746171 w 9622972"/>
              <a:gd name="connsiteY1" fmla="*/ 0 h 3312886"/>
              <a:gd name="connsiteX2" fmla="*/ 9568543 w 9622972"/>
              <a:gd name="connsiteY2" fmla="*/ 32657 h 3312886"/>
              <a:gd name="connsiteX3" fmla="*/ 9546772 w 9622972"/>
              <a:gd name="connsiteY3" fmla="*/ 3254829 h 3312886"/>
              <a:gd name="connsiteX4" fmla="*/ 4822372 w 9622972"/>
              <a:gd name="connsiteY4" fmla="*/ 3124200 h 3312886"/>
              <a:gd name="connsiteX5" fmla="*/ 21771 w 9622972"/>
              <a:gd name="connsiteY5" fmla="*/ 3200400 h 3312886"/>
              <a:gd name="connsiteX6" fmla="*/ 43543 w 9622972"/>
              <a:gd name="connsiteY6" fmla="*/ 54429 h 3312886"/>
              <a:gd name="connsiteX0" fmla="*/ 43543 w 9622972"/>
              <a:gd name="connsiteY0" fmla="*/ 204043 h 3462500"/>
              <a:gd name="connsiteX1" fmla="*/ 4746171 w 9622972"/>
              <a:gd name="connsiteY1" fmla="*/ 0 h 3462500"/>
              <a:gd name="connsiteX2" fmla="*/ 9568543 w 9622972"/>
              <a:gd name="connsiteY2" fmla="*/ 182271 h 3462500"/>
              <a:gd name="connsiteX3" fmla="*/ 9546772 w 9622972"/>
              <a:gd name="connsiteY3" fmla="*/ 3404443 h 3462500"/>
              <a:gd name="connsiteX4" fmla="*/ 4822372 w 9622972"/>
              <a:gd name="connsiteY4" fmla="*/ 3273814 h 3462500"/>
              <a:gd name="connsiteX5" fmla="*/ 21771 w 9622972"/>
              <a:gd name="connsiteY5" fmla="*/ 3350014 h 3462500"/>
              <a:gd name="connsiteX6" fmla="*/ 43543 w 9622972"/>
              <a:gd name="connsiteY6" fmla="*/ 204043 h 34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2972" h="3462500">
                <a:moveTo>
                  <a:pt x="43543" y="204043"/>
                </a:moveTo>
                <a:lnTo>
                  <a:pt x="4746171" y="0"/>
                </a:lnTo>
                <a:lnTo>
                  <a:pt x="9568543" y="182271"/>
                </a:lnTo>
                <a:cubicBezTo>
                  <a:pt x="9622972" y="898914"/>
                  <a:pt x="9544958" y="2782143"/>
                  <a:pt x="9546772" y="3404443"/>
                </a:cubicBezTo>
                <a:cubicBezTo>
                  <a:pt x="8026401" y="3462500"/>
                  <a:pt x="6409872" y="3282885"/>
                  <a:pt x="4822372" y="3273814"/>
                </a:cubicBezTo>
                <a:cubicBezTo>
                  <a:pt x="3234872" y="3264743"/>
                  <a:pt x="1079499" y="3360900"/>
                  <a:pt x="21771" y="3350014"/>
                </a:cubicBezTo>
                <a:cubicBezTo>
                  <a:pt x="30843" y="2500928"/>
                  <a:pt x="0" y="1152914"/>
                  <a:pt x="43543" y="204043"/>
                </a:cubicBezTo>
                <a:close/>
              </a:path>
            </a:pathLst>
          </a:custGeom>
          <a:blipFill>
            <a:blip r:embed="rId3"/>
            <a:tile tx="0" ty="0" sx="100000" sy="100000" flip="none" algn="tl"/>
          </a:blip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4" name="Freeform 3"/>
          <p:cNvSpPr/>
          <p:nvPr/>
        </p:nvSpPr>
        <p:spPr bwMode="auto">
          <a:xfrm>
            <a:off x="-239486" y="1048645"/>
            <a:ext cx="9622972" cy="6172212"/>
          </a:xfrm>
          <a:custGeom>
            <a:avLst/>
            <a:gdLst>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799771 w 12877800"/>
              <a:gd name="connsiteY0" fmla="*/ 611414 h 4844142"/>
              <a:gd name="connsiteX1" fmla="*/ 6861628 w 12877800"/>
              <a:gd name="connsiteY1" fmla="*/ 556985 h 4844142"/>
              <a:gd name="connsiteX2" fmla="*/ 11194142 w 12877800"/>
              <a:gd name="connsiteY2" fmla="*/ 589642 h 4844142"/>
              <a:gd name="connsiteX3" fmla="*/ 11607800 w 12877800"/>
              <a:gd name="connsiteY3" fmla="*/ 4007757 h 4844142"/>
              <a:gd name="connsiteX4" fmla="*/ 11205028 w 12877800"/>
              <a:gd name="connsiteY4" fmla="*/ 4323442 h 4844142"/>
              <a:gd name="connsiteX5" fmla="*/ 1571171 w 12877800"/>
              <a:gd name="connsiteY5" fmla="*/ 4225471 h 4844142"/>
              <a:gd name="connsiteX6" fmla="*/ 1799771 w 12877800"/>
              <a:gd name="connsiteY6" fmla="*/ 611414 h 4844142"/>
              <a:gd name="connsiteX0" fmla="*/ 1025071 w 12103100"/>
              <a:gd name="connsiteY0" fmla="*/ 611414 h 4878614"/>
              <a:gd name="connsiteX1" fmla="*/ 6086928 w 12103100"/>
              <a:gd name="connsiteY1" fmla="*/ 556985 h 4878614"/>
              <a:gd name="connsiteX2" fmla="*/ 10419442 w 12103100"/>
              <a:gd name="connsiteY2" fmla="*/ 589642 h 4878614"/>
              <a:gd name="connsiteX3" fmla="*/ 10833100 w 12103100"/>
              <a:gd name="connsiteY3" fmla="*/ 4007757 h 4878614"/>
              <a:gd name="connsiteX4" fmla="*/ 10430328 w 12103100"/>
              <a:gd name="connsiteY4" fmla="*/ 4323442 h 4878614"/>
              <a:gd name="connsiteX5" fmla="*/ 5803900 w 12103100"/>
              <a:gd name="connsiteY5" fmla="*/ 4530271 h 4878614"/>
              <a:gd name="connsiteX6" fmla="*/ 796471 w 12103100"/>
              <a:gd name="connsiteY6" fmla="*/ 4225471 h 4878614"/>
              <a:gd name="connsiteX7" fmla="*/ 1025071 w 12103100"/>
              <a:gd name="connsiteY7"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210471"/>
              <a:gd name="connsiteY0" fmla="*/ 611414 h 4878614"/>
              <a:gd name="connsiteX1" fmla="*/ 6086928 w 11210471"/>
              <a:gd name="connsiteY1" fmla="*/ 556985 h 4878614"/>
              <a:gd name="connsiteX2" fmla="*/ 10419442 w 11210471"/>
              <a:gd name="connsiteY2" fmla="*/ 589642 h 4878614"/>
              <a:gd name="connsiteX3" fmla="*/ 10833100 w 11210471"/>
              <a:gd name="connsiteY3" fmla="*/ 4007757 h 4878614"/>
              <a:gd name="connsiteX4" fmla="*/ 5803900 w 11210471"/>
              <a:gd name="connsiteY4" fmla="*/ 4530271 h 4878614"/>
              <a:gd name="connsiteX5" fmla="*/ 796471 w 11210471"/>
              <a:gd name="connsiteY5" fmla="*/ 4225471 h 4878614"/>
              <a:gd name="connsiteX6" fmla="*/ 1025071 w 11210471"/>
              <a:gd name="connsiteY6" fmla="*/ 611414 h 4878614"/>
              <a:gd name="connsiteX0" fmla="*/ 1025071 w 11159671"/>
              <a:gd name="connsiteY0" fmla="*/ 662215 h 4929415"/>
              <a:gd name="connsiteX1" fmla="*/ 6086928 w 11159671"/>
              <a:gd name="connsiteY1" fmla="*/ 607786 h 4929415"/>
              <a:gd name="connsiteX2" fmla="*/ 10419442 w 11159671"/>
              <a:gd name="connsiteY2" fmla="*/ 640443 h 4929415"/>
              <a:gd name="connsiteX3" fmla="*/ 10528300 w 11159671"/>
              <a:gd name="connsiteY3" fmla="*/ 4450444 h 4929415"/>
              <a:gd name="connsiteX4" fmla="*/ 5803900 w 11159671"/>
              <a:gd name="connsiteY4" fmla="*/ 4581072 h 4929415"/>
              <a:gd name="connsiteX5" fmla="*/ 796471 w 11159671"/>
              <a:gd name="connsiteY5" fmla="*/ 4276272 h 4929415"/>
              <a:gd name="connsiteX6" fmla="*/ 1025071 w 11159671"/>
              <a:gd name="connsiteY6" fmla="*/ 662215 h 4929415"/>
              <a:gd name="connsiteX0" fmla="*/ 1025071 w 11159671"/>
              <a:gd name="connsiteY0" fmla="*/ 611414 h 4878614"/>
              <a:gd name="connsiteX1" fmla="*/ 6086928 w 11159671"/>
              <a:gd name="connsiteY1" fmla="*/ 556985 h 4878614"/>
              <a:gd name="connsiteX2" fmla="*/ 10419442 w 11159671"/>
              <a:gd name="connsiteY2" fmla="*/ 589642 h 4878614"/>
              <a:gd name="connsiteX3" fmla="*/ 10528300 w 11159671"/>
              <a:gd name="connsiteY3" fmla="*/ 4399643 h 4878614"/>
              <a:gd name="connsiteX4" fmla="*/ 5803900 w 11159671"/>
              <a:gd name="connsiteY4" fmla="*/ 4530271 h 4878614"/>
              <a:gd name="connsiteX5" fmla="*/ 796471 w 11159671"/>
              <a:gd name="connsiteY5" fmla="*/ 4225471 h 4878614"/>
              <a:gd name="connsiteX6" fmla="*/ 1025071 w 11159671"/>
              <a:gd name="connsiteY6" fmla="*/ 611414 h 4878614"/>
              <a:gd name="connsiteX0" fmla="*/ 1025071 w 10528300"/>
              <a:gd name="connsiteY0" fmla="*/ 611414 h 4878614"/>
              <a:gd name="connsiteX1" fmla="*/ 6086928 w 10528300"/>
              <a:gd name="connsiteY1" fmla="*/ 556985 h 4878614"/>
              <a:gd name="connsiteX2" fmla="*/ 10419442 w 10528300"/>
              <a:gd name="connsiteY2" fmla="*/ 589642 h 4878614"/>
              <a:gd name="connsiteX3" fmla="*/ 10528300 w 10528300"/>
              <a:gd name="connsiteY3" fmla="*/ 4399643 h 4878614"/>
              <a:gd name="connsiteX4" fmla="*/ 5803900 w 10528300"/>
              <a:gd name="connsiteY4" fmla="*/ 4530271 h 4878614"/>
              <a:gd name="connsiteX5" fmla="*/ 796471 w 10528300"/>
              <a:gd name="connsiteY5" fmla="*/ 4225471 h 4878614"/>
              <a:gd name="connsiteX6" fmla="*/ 1025071 w 105283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611414 h 4878614"/>
              <a:gd name="connsiteX1" fmla="*/ 6086928 w 10604500"/>
              <a:gd name="connsiteY1" fmla="*/ 556985 h 4878614"/>
              <a:gd name="connsiteX2" fmla="*/ 10550071 w 10604500"/>
              <a:gd name="connsiteY2" fmla="*/ 589642 h 4878614"/>
              <a:gd name="connsiteX3" fmla="*/ 10528300 w 10604500"/>
              <a:gd name="connsiteY3" fmla="*/ 4399643 h 4878614"/>
              <a:gd name="connsiteX4" fmla="*/ 5803900 w 10604500"/>
              <a:gd name="connsiteY4" fmla="*/ 4530271 h 4878614"/>
              <a:gd name="connsiteX5" fmla="*/ 796471 w 10604500"/>
              <a:gd name="connsiteY5" fmla="*/ 4225471 h 4878614"/>
              <a:gd name="connsiteX6" fmla="*/ 1025071 w 10604500"/>
              <a:gd name="connsiteY6" fmla="*/ 611414 h 4878614"/>
              <a:gd name="connsiteX0" fmla="*/ 1025071 w 10604500"/>
              <a:gd name="connsiteY0" fmla="*/ 54429 h 4321629"/>
              <a:gd name="connsiteX1" fmla="*/ 6086928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1025071 w 10604500"/>
              <a:gd name="connsiteY0" fmla="*/ 54429 h 4321629"/>
              <a:gd name="connsiteX1" fmla="*/ 5727699 w 10604500"/>
              <a:gd name="connsiteY1" fmla="*/ 0 h 4321629"/>
              <a:gd name="connsiteX2" fmla="*/ 10550071 w 10604500"/>
              <a:gd name="connsiteY2" fmla="*/ 32657 h 4321629"/>
              <a:gd name="connsiteX3" fmla="*/ 10528300 w 10604500"/>
              <a:gd name="connsiteY3" fmla="*/ 3842658 h 4321629"/>
              <a:gd name="connsiteX4" fmla="*/ 5803900 w 10604500"/>
              <a:gd name="connsiteY4" fmla="*/ 3973286 h 4321629"/>
              <a:gd name="connsiteX5" fmla="*/ 796471 w 10604500"/>
              <a:gd name="connsiteY5" fmla="*/ 3668486 h 4321629"/>
              <a:gd name="connsiteX6" fmla="*/ 1025071 w 10604500"/>
              <a:gd name="connsiteY6" fmla="*/ 54429 h 4321629"/>
              <a:gd name="connsiteX0" fmla="*/ 228600 w 9808029"/>
              <a:gd name="connsiteY0" fmla="*/ 54429 h 4321629"/>
              <a:gd name="connsiteX1" fmla="*/ 4931228 w 9808029"/>
              <a:gd name="connsiteY1" fmla="*/ 0 h 4321629"/>
              <a:gd name="connsiteX2" fmla="*/ 9753600 w 9808029"/>
              <a:gd name="connsiteY2" fmla="*/ 32657 h 4321629"/>
              <a:gd name="connsiteX3" fmla="*/ 9731829 w 9808029"/>
              <a:gd name="connsiteY3" fmla="*/ 3842658 h 4321629"/>
              <a:gd name="connsiteX4" fmla="*/ 5007429 w 9808029"/>
              <a:gd name="connsiteY4" fmla="*/ 3973286 h 4321629"/>
              <a:gd name="connsiteX5" fmla="*/ 0 w 9808029"/>
              <a:gd name="connsiteY5" fmla="*/ 3668486 h 4321629"/>
              <a:gd name="connsiteX6" fmla="*/ 228600 w 9808029"/>
              <a:gd name="connsiteY6" fmla="*/ 54429 h 4321629"/>
              <a:gd name="connsiteX0" fmla="*/ 228600 w 9808029"/>
              <a:gd name="connsiteY0" fmla="*/ 54429 h 4053115"/>
              <a:gd name="connsiteX1" fmla="*/ 4931228 w 9808029"/>
              <a:gd name="connsiteY1" fmla="*/ 0 h 4053115"/>
              <a:gd name="connsiteX2" fmla="*/ 9753600 w 9808029"/>
              <a:gd name="connsiteY2" fmla="*/ 32657 h 4053115"/>
              <a:gd name="connsiteX3" fmla="*/ 9731829 w 9808029"/>
              <a:gd name="connsiteY3" fmla="*/ 3842658 h 4053115"/>
              <a:gd name="connsiteX4" fmla="*/ 5007429 w 9808029"/>
              <a:gd name="connsiteY4" fmla="*/ 3973286 h 4053115"/>
              <a:gd name="connsiteX5" fmla="*/ 0 w 9808029"/>
              <a:gd name="connsiteY5" fmla="*/ 3668486 h 4053115"/>
              <a:gd name="connsiteX6" fmla="*/ 228600 w 9808029"/>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973286 h 4053115"/>
              <a:gd name="connsiteX5" fmla="*/ 21771 w 9622972"/>
              <a:gd name="connsiteY5" fmla="*/ 3668486 h 4053115"/>
              <a:gd name="connsiteX6" fmla="*/ 43543 w 9622972"/>
              <a:gd name="connsiteY6" fmla="*/ 54429 h 4053115"/>
              <a:gd name="connsiteX0" fmla="*/ 43543 w 9622972"/>
              <a:gd name="connsiteY0" fmla="*/ 54429 h 4053115"/>
              <a:gd name="connsiteX1" fmla="*/ 4746171 w 9622972"/>
              <a:gd name="connsiteY1" fmla="*/ 0 h 4053115"/>
              <a:gd name="connsiteX2" fmla="*/ 9568543 w 9622972"/>
              <a:gd name="connsiteY2" fmla="*/ 32657 h 4053115"/>
              <a:gd name="connsiteX3" fmla="*/ 9546772 w 9622972"/>
              <a:gd name="connsiteY3" fmla="*/ 3842658 h 4053115"/>
              <a:gd name="connsiteX4" fmla="*/ 4822372 w 9622972"/>
              <a:gd name="connsiteY4" fmla="*/ 3124200 h 4053115"/>
              <a:gd name="connsiteX5" fmla="*/ 21771 w 9622972"/>
              <a:gd name="connsiteY5" fmla="*/ 3668486 h 4053115"/>
              <a:gd name="connsiteX6" fmla="*/ 43543 w 9622972"/>
              <a:gd name="connsiteY6" fmla="*/ 54429 h 4053115"/>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679372"/>
              <a:gd name="connsiteX1" fmla="*/ 4746171 w 9622972"/>
              <a:gd name="connsiteY1" fmla="*/ 0 h 3679372"/>
              <a:gd name="connsiteX2" fmla="*/ 9568543 w 9622972"/>
              <a:gd name="connsiteY2" fmla="*/ 32657 h 3679372"/>
              <a:gd name="connsiteX3" fmla="*/ 9546772 w 9622972"/>
              <a:gd name="connsiteY3" fmla="*/ 3254829 h 3679372"/>
              <a:gd name="connsiteX4" fmla="*/ 4822372 w 9622972"/>
              <a:gd name="connsiteY4" fmla="*/ 3124200 h 3679372"/>
              <a:gd name="connsiteX5" fmla="*/ 21771 w 9622972"/>
              <a:gd name="connsiteY5" fmla="*/ 3668486 h 3679372"/>
              <a:gd name="connsiteX6" fmla="*/ 43543 w 9622972"/>
              <a:gd name="connsiteY6" fmla="*/ 54429 h 3679372"/>
              <a:gd name="connsiteX0" fmla="*/ 43543 w 9622972"/>
              <a:gd name="connsiteY0" fmla="*/ 54429 h 3312886"/>
              <a:gd name="connsiteX1" fmla="*/ 4746171 w 9622972"/>
              <a:gd name="connsiteY1" fmla="*/ 0 h 3312886"/>
              <a:gd name="connsiteX2" fmla="*/ 9568543 w 9622972"/>
              <a:gd name="connsiteY2" fmla="*/ 32657 h 3312886"/>
              <a:gd name="connsiteX3" fmla="*/ 9546772 w 9622972"/>
              <a:gd name="connsiteY3" fmla="*/ 3254829 h 3312886"/>
              <a:gd name="connsiteX4" fmla="*/ 4822372 w 9622972"/>
              <a:gd name="connsiteY4" fmla="*/ 3124200 h 3312886"/>
              <a:gd name="connsiteX5" fmla="*/ 21771 w 9622972"/>
              <a:gd name="connsiteY5" fmla="*/ 3200400 h 3312886"/>
              <a:gd name="connsiteX6" fmla="*/ 43543 w 9622972"/>
              <a:gd name="connsiteY6" fmla="*/ 54429 h 33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2972" h="3312886">
                <a:moveTo>
                  <a:pt x="43543" y="54429"/>
                </a:moveTo>
                <a:cubicBezTo>
                  <a:pt x="968829" y="19958"/>
                  <a:pt x="4746171" y="0"/>
                  <a:pt x="4746171" y="0"/>
                </a:cubicBezTo>
                <a:lnTo>
                  <a:pt x="9568543" y="32657"/>
                </a:lnTo>
                <a:cubicBezTo>
                  <a:pt x="9622972" y="749300"/>
                  <a:pt x="9544958" y="2632529"/>
                  <a:pt x="9546772" y="3254829"/>
                </a:cubicBezTo>
                <a:cubicBezTo>
                  <a:pt x="8026401" y="3312886"/>
                  <a:pt x="6409872" y="3133271"/>
                  <a:pt x="4822372" y="3124200"/>
                </a:cubicBezTo>
                <a:cubicBezTo>
                  <a:pt x="3234872" y="3115129"/>
                  <a:pt x="1079499" y="3211286"/>
                  <a:pt x="21771" y="3200400"/>
                </a:cubicBezTo>
                <a:cubicBezTo>
                  <a:pt x="30843" y="2351314"/>
                  <a:pt x="0" y="1003300"/>
                  <a:pt x="43543" y="54429"/>
                </a:cubicBezTo>
                <a:close/>
              </a:path>
            </a:pathLst>
          </a:custGeom>
          <a:gradFill flip="none" rotWithShape="0">
            <a:gsLst>
              <a:gs pos="0">
                <a:srgbClr val="FF5D15"/>
              </a:gs>
              <a:gs pos="16000">
                <a:srgbClr val="D36103"/>
              </a:gs>
              <a:gs pos="23000">
                <a:srgbClr val="920000"/>
              </a:gs>
              <a:gs pos="66000">
                <a:srgbClr val="480808">
                  <a:alpha val="98824"/>
                </a:srgbClr>
              </a:gs>
              <a:gs pos="100000">
                <a:schemeClr val="accent2">
                  <a:alpha val="59000"/>
                </a:schemeClr>
              </a:gs>
            </a:gsLst>
            <a:lin ang="16200000" scaled="0"/>
            <a:tileRect/>
          </a:gra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6" name="TextBox 5"/>
          <p:cNvSpPr txBox="1"/>
          <p:nvPr/>
        </p:nvSpPr>
        <p:spPr>
          <a:xfrm>
            <a:off x="0" y="1701800"/>
            <a:ext cx="1841500" cy="461665"/>
          </a:xfrm>
          <a:prstGeom prst="rect">
            <a:avLst/>
          </a:prstGeom>
          <a:noFill/>
        </p:spPr>
        <p:txBody>
          <a:bodyPr wrap="square" rtlCol="0">
            <a:spAutoFit/>
          </a:bodyPr>
          <a:lstStyle/>
          <a:p>
            <a:r>
              <a:rPr lang="en-US" sz="2400" dirty="0" smtClean="0"/>
              <a:t>brittle</a:t>
            </a:r>
            <a:endParaRPr lang="en-US" sz="2400" dirty="0"/>
          </a:p>
        </p:txBody>
      </p:sp>
      <p:sp>
        <p:nvSpPr>
          <p:cNvPr id="7" name="TextBox 6"/>
          <p:cNvSpPr txBox="1"/>
          <p:nvPr/>
        </p:nvSpPr>
        <p:spPr>
          <a:xfrm>
            <a:off x="0" y="5346700"/>
            <a:ext cx="1841500" cy="461665"/>
          </a:xfrm>
          <a:prstGeom prst="rect">
            <a:avLst/>
          </a:prstGeom>
          <a:noFill/>
        </p:spPr>
        <p:txBody>
          <a:bodyPr wrap="square" rtlCol="0">
            <a:spAutoFit/>
          </a:bodyPr>
          <a:lstStyle/>
          <a:p>
            <a:r>
              <a:rPr lang="en-US" sz="2400" dirty="0" smtClean="0"/>
              <a:t>ductile</a:t>
            </a:r>
            <a:endParaRPr lang="en-US" sz="2400" dirty="0"/>
          </a:p>
        </p:txBody>
      </p:sp>
      <p:cxnSp>
        <p:nvCxnSpPr>
          <p:cNvPr id="9" name="Straight Arrow Connector 8"/>
          <p:cNvCxnSpPr/>
          <p:nvPr/>
        </p:nvCxnSpPr>
        <p:spPr bwMode="auto">
          <a:xfrm rot="5400000">
            <a:off x="-684609" y="36953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10" name="TextBox 9"/>
          <p:cNvSpPr txBox="1"/>
          <p:nvPr/>
        </p:nvSpPr>
        <p:spPr>
          <a:xfrm>
            <a:off x="1143000" y="1689100"/>
            <a:ext cx="1524000" cy="461665"/>
          </a:xfrm>
          <a:prstGeom prst="rect">
            <a:avLst/>
          </a:prstGeom>
          <a:noFill/>
        </p:spPr>
        <p:txBody>
          <a:bodyPr wrap="square" rtlCol="0">
            <a:spAutoFit/>
          </a:bodyPr>
          <a:lstStyle/>
          <a:p>
            <a:r>
              <a:rPr lang="en-US" sz="2400" dirty="0" smtClean="0"/>
              <a:t>less</a:t>
            </a:r>
            <a:endParaRPr lang="en-US" sz="2400" dirty="0"/>
          </a:p>
        </p:txBody>
      </p:sp>
      <p:sp>
        <p:nvSpPr>
          <p:cNvPr id="13" name="TextBox 12"/>
          <p:cNvSpPr txBox="1"/>
          <p:nvPr/>
        </p:nvSpPr>
        <p:spPr>
          <a:xfrm>
            <a:off x="1257300" y="5334000"/>
            <a:ext cx="1435100" cy="461665"/>
          </a:xfrm>
          <a:prstGeom prst="rect">
            <a:avLst/>
          </a:prstGeom>
          <a:noFill/>
        </p:spPr>
        <p:txBody>
          <a:bodyPr wrap="square" rtlCol="0">
            <a:spAutoFit/>
          </a:bodyPr>
          <a:lstStyle/>
          <a:p>
            <a:r>
              <a:rPr lang="en-US" sz="2400" dirty="0" smtClean="0"/>
              <a:t>more</a:t>
            </a:r>
            <a:endParaRPr lang="en-US" sz="2400" dirty="0"/>
          </a:p>
        </p:txBody>
      </p:sp>
      <p:sp>
        <p:nvSpPr>
          <p:cNvPr id="17" name="TextBox 16"/>
          <p:cNvSpPr txBox="1"/>
          <p:nvPr/>
        </p:nvSpPr>
        <p:spPr>
          <a:xfrm>
            <a:off x="6756400" y="1689100"/>
            <a:ext cx="1066800" cy="461665"/>
          </a:xfrm>
          <a:prstGeom prst="rect">
            <a:avLst/>
          </a:prstGeom>
          <a:noFill/>
        </p:spPr>
        <p:txBody>
          <a:bodyPr wrap="square" rtlCol="0">
            <a:spAutoFit/>
          </a:bodyPr>
          <a:lstStyle/>
          <a:p>
            <a:r>
              <a:rPr lang="en-US" sz="2400" dirty="0" smtClean="0"/>
              <a:t>fast</a:t>
            </a:r>
            <a:endParaRPr lang="en-US" sz="2400" dirty="0"/>
          </a:p>
        </p:txBody>
      </p:sp>
      <p:sp>
        <p:nvSpPr>
          <p:cNvPr id="18" name="TextBox 17"/>
          <p:cNvSpPr txBox="1"/>
          <p:nvPr/>
        </p:nvSpPr>
        <p:spPr>
          <a:xfrm>
            <a:off x="6756400" y="5384800"/>
            <a:ext cx="1066800" cy="461665"/>
          </a:xfrm>
          <a:prstGeom prst="rect">
            <a:avLst/>
          </a:prstGeom>
          <a:noFill/>
        </p:spPr>
        <p:txBody>
          <a:bodyPr wrap="square" rtlCol="0">
            <a:spAutoFit/>
          </a:bodyPr>
          <a:lstStyle/>
          <a:p>
            <a:r>
              <a:rPr lang="en-US" sz="2400" dirty="0" smtClean="0"/>
              <a:t>slow</a:t>
            </a:r>
            <a:endParaRPr lang="en-US" sz="2400" dirty="0"/>
          </a:p>
        </p:txBody>
      </p:sp>
      <p:sp>
        <p:nvSpPr>
          <p:cNvPr id="19" name="TextBox 18"/>
          <p:cNvSpPr txBox="1"/>
          <p:nvPr/>
        </p:nvSpPr>
        <p:spPr>
          <a:xfrm rot="16200000">
            <a:off x="-304801" y="3490267"/>
            <a:ext cx="1841500" cy="461665"/>
          </a:xfrm>
          <a:prstGeom prst="rect">
            <a:avLst/>
          </a:prstGeom>
          <a:noFill/>
        </p:spPr>
        <p:txBody>
          <a:bodyPr wrap="square" rtlCol="0">
            <a:spAutoFit/>
          </a:bodyPr>
          <a:lstStyle/>
          <a:p>
            <a:r>
              <a:rPr lang="en-US" sz="2400" dirty="0" smtClean="0"/>
              <a:t>rigidity</a:t>
            </a:r>
            <a:endParaRPr lang="en-US" sz="2400" dirty="0"/>
          </a:p>
        </p:txBody>
      </p:sp>
      <p:sp>
        <p:nvSpPr>
          <p:cNvPr id="25" name="TextBox 24"/>
          <p:cNvSpPr txBox="1"/>
          <p:nvPr/>
        </p:nvSpPr>
        <p:spPr>
          <a:xfrm rot="16200000">
            <a:off x="939799" y="3492500"/>
            <a:ext cx="1524000" cy="461665"/>
          </a:xfrm>
          <a:prstGeom prst="rect">
            <a:avLst/>
          </a:prstGeom>
          <a:noFill/>
        </p:spPr>
        <p:txBody>
          <a:bodyPr wrap="square" rtlCol="0">
            <a:spAutoFit/>
          </a:bodyPr>
          <a:lstStyle/>
          <a:p>
            <a:r>
              <a:rPr lang="en-US" sz="2400" dirty="0" smtClean="0"/>
              <a:t>density</a:t>
            </a:r>
            <a:endParaRPr lang="en-US" sz="2400" dirty="0"/>
          </a:p>
        </p:txBody>
      </p:sp>
      <p:cxnSp>
        <p:nvCxnSpPr>
          <p:cNvPr id="28" name="Straight Arrow Connector 27"/>
          <p:cNvCxnSpPr/>
          <p:nvPr/>
        </p:nvCxnSpPr>
        <p:spPr bwMode="auto">
          <a:xfrm rot="5400000">
            <a:off x="318691" y="37334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cxnSp>
        <p:nvCxnSpPr>
          <p:cNvPr id="29" name="Straight Arrow Connector 28"/>
          <p:cNvCxnSpPr/>
          <p:nvPr/>
        </p:nvCxnSpPr>
        <p:spPr bwMode="auto">
          <a:xfrm rot="5400000">
            <a:off x="5690791" y="36953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30" name="TextBox 29"/>
          <p:cNvSpPr txBox="1"/>
          <p:nvPr/>
        </p:nvSpPr>
        <p:spPr>
          <a:xfrm rot="16200000">
            <a:off x="5892802" y="3369101"/>
            <a:ext cx="2298700" cy="461665"/>
          </a:xfrm>
          <a:prstGeom prst="rect">
            <a:avLst/>
          </a:prstGeom>
          <a:noFill/>
        </p:spPr>
        <p:txBody>
          <a:bodyPr wrap="square" rtlCol="0">
            <a:spAutoFit/>
          </a:bodyPr>
          <a:lstStyle/>
          <a:p>
            <a:r>
              <a:rPr lang="en-US" sz="2400" dirty="0" smtClean="0"/>
              <a:t>cooling rate</a:t>
            </a:r>
            <a:endParaRPr lang="en-US" sz="2400" dirty="0"/>
          </a:p>
        </p:txBody>
      </p:sp>
      <p:sp>
        <p:nvSpPr>
          <p:cNvPr id="31" name="TextBox 30"/>
          <p:cNvSpPr txBox="1"/>
          <p:nvPr/>
        </p:nvSpPr>
        <p:spPr>
          <a:xfrm>
            <a:off x="7975600" y="5397500"/>
            <a:ext cx="1066800" cy="461665"/>
          </a:xfrm>
          <a:prstGeom prst="rect">
            <a:avLst/>
          </a:prstGeom>
          <a:noFill/>
        </p:spPr>
        <p:txBody>
          <a:bodyPr wrap="square" rtlCol="0">
            <a:spAutoFit/>
          </a:bodyPr>
          <a:lstStyle/>
          <a:p>
            <a:r>
              <a:rPr lang="en-US" sz="2400" dirty="0" smtClean="0"/>
              <a:t>high</a:t>
            </a:r>
            <a:endParaRPr lang="en-US" sz="2400" dirty="0"/>
          </a:p>
        </p:txBody>
      </p:sp>
      <p:cxnSp>
        <p:nvCxnSpPr>
          <p:cNvPr id="32" name="Straight Arrow Connector 31"/>
          <p:cNvCxnSpPr/>
          <p:nvPr/>
        </p:nvCxnSpPr>
        <p:spPr bwMode="auto">
          <a:xfrm rot="5400000">
            <a:off x="6909991" y="3708003"/>
            <a:ext cx="3174206" cy="1588"/>
          </a:xfrm>
          <a:prstGeom prst="straightConnector1">
            <a:avLst/>
          </a:prstGeom>
          <a:solidFill>
            <a:schemeClr val="accent1"/>
          </a:solidFill>
          <a:ln w="38100" cap="flat" cmpd="sng" algn="ctr">
            <a:solidFill>
              <a:schemeClr val="bg1"/>
            </a:solidFill>
            <a:prstDash val="solid"/>
            <a:round/>
            <a:headEnd type="arrow"/>
            <a:tailEnd type="arrow"/>
          </a:ln>
          <a:effectLst/>
        </p:spPr>
      </p:cxnSp>
      <p:sp>
        <p:nvSpPr>
          <p:cNvPr id="33" name="TextBox 32"/>
          <p:cNvSpPr txBox="1"/>
          <p:nvPr/>
        </p:nvSpPr>
        <p:spPr>
          <a:xfrm rot="16200000">
            <a:off x="7340602" y="3197135"/>
            <a:ext cx="2298700" cy="830997"/>
          </a:xfrm>
          <a:prstGeom prst="rect">
            <a:avLst/>
          </a:prstGeom>
          <a:noFill/>
        </p:spPr>
        <p:txBody>
          <a:bodyPr wrap="square" rtlCol="0">
            <a:spAutoFit/>
          </a:bodyPr>
          <a:lstStyle/>
          <a:p>
            <a:r>
              <a:rPr lang="en-US" sz="2400" dirty="0" smtClean="0"/>
              <a:t>fractionation potential</a:t>
            </a:r>
            <a:endParaRPr lang="en-US" sz="2400" dirty="0"/>
          </a:p>
        </p:txBody>
      </p:sp>
      <p:sp>
        <p:nvSpPr>
          <p:cNvPr id="34" name="TextBox 33"/>
          <p:cNvSpPr txBox="1"/>
          <p:nvPr/>
        </p:nvSpPr>
        <p:spPr>
          <a:xfrm>
            <a:off x="7734300" y="1689100"/>
            <a:ext cx="1524000" cy="461665"/>
          </a:xfrm>
          <a:prstGeom prst="rect">
            <a:avLst/>
          </a:prstGeom>
          <a:noFill/>
        </p:spPr>
        <p:txBody>
          <a:bodyPr wrap="square" rtlCol="0">
            <a:spAutoFit/>
          </a:bodyPr>
          <a:lstStyle/>
          <a:p>
            <a:r>
              <a:rPr lang="en-US" sz="2400" dirty="0" smtClean="0"/>
              <a:t>low</a:t>
            </a:r>
            <a:endParaRPr lang="en-US" sz="2400" dirty="0"/>
          </a:p>
        </p:txBody>
      </p:sp>
      <p:sp>
        <p:nvSpPr>
          <p:cNvPr id="26" name="Freeform 25"/>
          <p:cNvSpPr/>
          <p:nvPr/>
        </p:nvSpPr>
        <p:spPr bwMode="auto">
          <a:xfrm>
            <a:off x="3706915" y="3949326"/>
            <a:ext cx="2064411" cy="2045494"/>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1532650"/>
              <a:gd name="connsiteY0" fmla="*/ 1025 h 1376980"/>
              <a:gd name="connsiteX1" fmla="*/ 1283 w 1532650"/>
              <a:gd name="connsiteY1" fmla="*/ 313189 h 1376980"/>
              <a:gd name="connsiteX2" fmla="*/ 243371 w 1532650"/>
              <a:gd name="connsiteY2" fmla="*/ 666142 h 1376980"/>
              <a:gd name="connsiteX3" fmla="*/ 376969 w 1532650"/>
              <a:gd name="connsiteY3" fmla="*/ 1144025 h 1376980"/>
              <a:gd name="connsiteX4" fmla="*/ 502174 w 1532650"/>
              <a:gd name="connsiteY4" fmla="*/ 681831 h 1376980"/>
              <a:gd name="connsiteX5" fmla="*/ 660182 w 1532650"/>
              <a:gd name="connsiteY5" fmla="*/ 307039 h 1376980"/>
              <a:gd name="connsiteX6" fmla="*/ 300769 w 1532650"/>
              <a:gd name="connsiteY6" fmla="*/ 1025 h 1376980"/>
              <a:gd name="connsiteX0" fmla="*/ 300769 w 1532650"/>
              <a:gd name="connsiteY0" fmla="*/ 1025 h 1376980"/>
              <a:gd name="connsiteX1" fmla="*/ 1283 w 1532650"/>
              <a:gd name="connsiteY1" fmla="*/ 313189 h 1376980"/>
              <a:gd name="connsiteX2" fmla="*/ 243371 w 1532650"/>
              <a:gd name="connsiteY2" fmla="*/ 666142 h 1376980"/>
              <a:gd name="connsiteX3" fmla="*/ 376969 w 1532650"/>
              <a:gd name="connsiteY3" fmla="*/ 1144025 h 1376980"/>
              <a:gd name="connsiteX4" fmla="*/ 502174 w 1532650"/>
              <a:gd name="connsiteY4" fmla="*/ 681831 h 1376980"/>
              <a:gd name="connsiteX5" fmla="*/ 660182 w 1532650"/>
              <a:gd name="connsiteY5" fmla="*/ 307039 h 1376980"/>
              <a:gd name="connsiteX6" fmla="*/ 300769 w 1532650"/>
              <a:gd name="connsiteY6" fmla="*/ 1025 h 1376980"/>
              <a:gd name="connsiteX0" fmla="*/ 300769 w 878009"/>
              <a:gd name="connsiteY0" fmla="*/ 1025 h 1150236"/>
              <a:gd name="connsiteX1" fmla="*/ 1283 w 878009"/>
              <a:gd name="connsiteY1" fmla="*/ 313189 h 1150236"/>
              <a:gd name="connsiteX2" fmla="*/ 243371 w 878009"/>
              <a:gd name="connsiteY2" fmla="*/ 666142 h 1150236"/>
              <a:gd name="connsiteX3" fmla="*/ 376969 w 878009"/>
              <a:gd name="connsiteY3" fmla="*/ 1144025 h 1150236"/>
              <a:gd name="connsiteX4" fmla="*/ 502174 w 878009"/>
              <a:gd name="connsiteY4" fmla="*/ 681831 h 1150236"/>
              <a:gd name="connsiteX5" fmla="*/ 660182 w 878009"/>
              <a:gd name="connsiteY5" fmla="*/ 307039 h 1150236"/>
              <a:gd name="connsiteX6" fmla="*/ 300769 w 878009"/>
              <a:gd name="connsiteY6" fmla="*/ 1025 h 1150236"/>
              <a:gd name="connsiteX0" fmla="*/ 300769 w 1169431"/>
              <a:gd name="connsiteY0" fmla="*/ 1025 h 1448458"/>
              <a:gd name="connsiteX1" fmla="*/ 1283 w 1169431"/>
              <a:gd name="connsiteY1" fmla="*/ 313189 h 1448458"/>
              <a:gd name="connsiteX2" fmla="*/ 243371 w 1169431"/>
              <a:gd name="connsiteY2" fmla="*/ 666142 h 1448458"/>
              <a:gd name="connsiteX3" fmla="*/ 376969 w 1169431"/>
              <a:gd name="connsiteY3" fmla="*/ 1144025 h 1448458"/>
              <a:gd name="connsiteX4" fmla="*/ 1115900 w 1169431"/>
              <a:gd name="connsiteY4" fmla="*/ 1310529 h 1448458"/>
              <a:gd name="connsiteX5" fmla="*/ 660182 w 1169431"/>
              <a:gd name="connsiteY5" fmla="*/ 307039 h 1448458"/>
              <a:gd name="connsiteX6" fmla="*/ 300769 w 1169431"/>
              <a:gd name="connsiteY6" fmla="*/ 1025 h 1448458"/>
              <a:gd name="connsiteX0" fmla="*/ 300769 w 1169431"/>
              <a:gd name="connsiteY0" fmla="*/ 1025 h 1310529"/>
              <a:gd name="connsiteX1" fmla="*/ 1283 w 1169431"/>
              <a:gd name="connsiteY1" fmla="*/ 313189 h 1310529"/>
              <a:gd name="connsiteX2" fmla="*/ 243371 w 1169431"/>
              <a:gd name="connsiteY2" fmla="*/ 666142 h 1310529"/>
              <a:gd name="connsiteX3" fmla="*/ 376969 w 1169431"/>
              <a:gd name="connsiteY3" fmla="*/ 1144025 h 1310529"/>
              <a:gd name="connsiteX4" fmla="*/ 1115900 w 1169431"/>
              <a:gd name="connsiteY4" fmla="*/ 1310529 h 1310529"/>
              <a:gd name="connsiteX5" fmla="*/ 660182 w 1169431"/>
              <a:gd name="connsiteY5" fmla="*/ 307039 h 1310529"/>
              <a:gd name="connsiteX6" fmla="*/ 300769 w 1169431"/>
              <a:gd name="connsiteY6" fmla="*/ 1025 h 1310529"/>
              <a:gd name="connsiteX0" fmla="*/ 607040 w 1475702"/>
              <a:gd name="connsiteY0" fmla="*/ 1025 h 1410892"/>
              <a:gd name="connsiteX1" fmla="*/ 307554 w 1475702"/>
              <a:gd name="connsiteY1" fmla="*/ 313189 h 1410892"/>
              <a:gd name="connsiteX2" fmla="*/ 38204 w 1475702"/>
              <a:gd name="connsiteY2" fmla="*/ 1325760 h 1410892"/>
              <a:gd name="connsiteX3" fmla="*/ 683240 w 1475702"/>
              <a:gd name="connsiteY3" fmla="*/ 1144025 h 1410892"/>
              <a:gd name="connsiteX4" fmla="*/ 1422171 w 1475702"/>
              <a:gd name="connsiteY4" fmla="*/ 1310529 h 1410892"/>
              <a:gd name="connsiteX5" fmla="*/ 966453 w 1475702"/>
              <a:gd name="connsiteY5" fmla="*/ 307039 h 1410892"/>
              <a:gd name="connsiteX6" fmla="*/ 607040 w 1475702"/>
              <a:gd name="connsiteY6" fmla="*/ 1025 h 1410892"/>
              <a:gd name="connsiteX0" fmla="*/ 607040 w 1475702"/>
              <a:gd name="connsiteY0" fmla="*/ 1025 h 1325760"/>
              <a:gd name="connsiteX1" fmla="*/ 307554 w 1475702"/>
              <a:gd name="connsiteY1" fmla="*/ 313189 h 1325760"/>
              <a:gd name="connsiteX2" fmla="*/ 38204 w 1475702"/>
              <a:gd name="connsiteY2" fmla="*/ 1325760 h 1325760"/>
              <a:gd name="connsiteX3" fmla="*/ 683240 w 1475702"/>
              <a:gd name="connsiteY3" fmla="*/ 1144025 h 1325760"/>
              <a:gd name="connsiteX4" fmla="*/ 1422171 w 1475702"/>
              <a:gd name="connsiteY4" fmla="*/ 1310529 h 1325760"/>
              <a:gd name="connsiteX5" fmla="*/ 966453 w 1475702"/>
              <a:gd name="connsiteY5" fmla="*/ 307039 h 1325760"/>
              <a:gd name="connsiteX6" fmla="*/ 607040 w 1475702"/>
              <a:gd name="connsiteY6" fmla="*/ 1025 h 1325760"/>
              <a:gd name="connsiteX0" fmla="*/ 607040 w 1475702"/>
              <a:gd name="connsiteY0" fmla="*/ 1025 h 1325760"/>
              <a:gd name="connsiteX1" fmla="*/ 307554 w 1475702"/>
              <a:gd name="connsiteY1" fmla="*/ 313189 h 1325760"/>
              <a:gd name="connsiteX2" fmla="*/ 38204 w 1475702"/>
              <a:gd name="connsiteY2" fmla="*/ 1325760 h 1325760"/>
              <a:gd name="connsiteX3" fmla="*/ 683240 w 1475702"/>
              <a:gd name="connsiteY3" fmla="*/ 1010040 h 1325760"/>
              <a:gd name="connsiteX4" fmla="*/ 1422171 w 1475702"/>
              <a:gd name="connsiteY4" fmla="*/ 1310529 h 1325760"/>
              <a:gd name="connsiteX5" fmla="*/ 966453 w 1475702"/>
              <a:gd name="connsiteY5" fmla="*/ 307039 h 1325760"/>
              <a:gd name="connsiteX6" fmla="*/ 607040 w 1475702"/>
              <a:gd name="connsiteY6" fmla="*/ 1025 h 1325760"/>
              <a:gd name="connsiteX0" fmla="*/ 607040 w 1475702"/>
              <a:gd name="connsiteY0" fmla="*/ 1025 h 1325760"/>
              <a:gd name="connsiteX1" fmla="*/ 307554 w 1475702"/>
              <a:gd name="connsiteY1" fmla="*/ 313189 h 1325760"/>
              <a:gd name="connsiteX2" fmla="*/ 38204 w 1475702"/>
              <a:gd name="connsiteY2" fmla="*/ 1325760 h 1325760"/>
              <a:gd name="connsiteX3" fmla="*/ 683240 w 1475702"/>
              <a:gd name="connsiteY3" fmla="*/ 1010040 h 1325760"/>
              <a:gd name="connsiteX4" fmla="*/ 1422171 w 1475702"/>
              <a:gd name="connsiteY4" fmla="*/ 1310529 h 1325760"/>
              <a:gd name="connsiteX5" fmla="*/ 966453 w 1475702"/>
              <a:gd name="connsiteY5" fmla="*/ 307039 h 1325760"/>
              <a:gd name="connsiteX6" fmla="*/ 607040 w 1475702"/>
              <a:gd name="connsiteY6" fmla="*/ 1025 h 1325760"/>
              <a:gd name="connsiteX0" fmla="*/ 607040 w 1475702"/>
              <a:gd name="connsiteY0" fmla="*/ 1025 h 1465950"/>
              <a:gd name="connsiteX1" fmla="*/ 307554 w 1475702"/>
              <a:gd name="connsiteY1" fmla="*/ 313189 h 1465950"/>
              <a:gd name="connsiteX2" fmla="*/ 38204 w 1475702"/>
              <a:gd name="connsiteY2" fmla="*/ 1325760 h 1465950"/>
              <a:gd name="connsiteX3" fmla="*/ 302222 w 1475702"/>
              <a:gd name="connsiteY3" fmla="*/ 1154331 h 1465950"/>
              <a:gd name="connsiteX4" fmla="*/ 683240 w 1475702"/>
              <a:gd name="connsiteY4" fmla="*/ 1010040 h 1465950"/>
              <a:gd name="connsiteX5" fmla="*/ 1422171 w 1475702"/>
              <a:gd name="connsiteY5" fmla="*/ 1310529 h 1465950"/>
              <a:gd name="connsiteX6" fmla="*/ 966453 w 1475702"/>
              <a:gd name="connsiteY6" fmla="*/ 307039 h 1465950"/>
              <a:gd name="connsiteX7" fmla="*/ 607040 w 1475702"/>
              <a:gd name="connsiteY7" fmla="*/ 1025 h 1465950"/>
              <a:gd name="connsiteX0" fmla="*/ 511571 w 1380233"/>
              <a:gd name="connsiteY0" fmla="*/ 1025 h 1465950"/>
              <a:gd name="connsiteX1" fmla="*/ 212085 w 1380233"/>
              <a:gd name="connsiteY1" fmla="*/ 313189 h 1465950"/>
              <a:gd name="connsiteX2" fmla="*/ 38204 w 1380233"/>
              <a:gd name="connsiteY2" fmla="*/ 1325760 h 1465950"/>
              <a:gd name="connsiteX3" fmla="*/ 206753 w 1380233"/>
              <a:gd name="connsiteY3" fmla="*/ 1154331 h 1465950"/>
              <a:gd name="connsiteX4" fmla="*/ 587771 w 1380233"/>
              <a:gd name="connsiteY4" fmla="*/ 1010040 h 1465950"/>
              <a:gd name="connsiteX5" fmla="*/ 1326702 w 1380233"/>
              <a:gd name="connsiteY5" fmla="*/ 1310529 h 1465950"/>
              <a:gd name="connsiteX6" fmla="*/ 870984 w 1380233"/>
              <a:gd name="connsiteY6" fmla="*/ 307039 h 1465950"/>
              <a:gd name="connsiteX7" fmla="*/ 511571 w 1380233"/>
              <a:gd name="connsiteY7" fmla="*/ 1025 h 1465950"/>
              <a:gd name="connsiteX0" fmla="*/ 474256 w 1342918"/>
              <a:gd name="connsiteY0" fmla="*/ 1025 h 1465950"/>
              <a:gd name="connsiteX1" fmla="*/ 174770 w 1342918"/>
              <a:gd name="connsiteY1" fmla="*/ 313189 h 1465950"/>
              <a:gd name="connsiteX2" fmla="*/ 889 w 1342918"/>
              <a:gd name="connsiteY2" fmla="*/ 1325760 h 1465950"/>
              <a:gd name="connsiteX3" fmla="*/ 169438 w 1342918"/>
              <a:gd name="connsiteY3" fmla="*/ 1154331 h 1465950"/>
              <a:gd name="connsiteX4" fmla="*/ 550456 w 1342918"/>
              <a:gd name="connsiteY4" fmla="*/ 1010040 h 1465950"/>
              <a:gd name="connsiteX5" fmla="*/ 1289387 w 1342918"/>
              <a:gd name="connsiteY5" fmla="*/ 1310529 h 1465950"/>
              <a:gd name="connsiteX6" fmla="*/ 833669 w 1342918"/>
              <a:gd name="connsiteY6" fmla="*/ 307039 h 1465950"/>
              <a:gd name="connsiteX7" fmla="*/ 474256 w 1342918"/>
              <a:gd name="connsiteY7" fmla="*/ 1025 h 1465950"/>
              <a:gd name="connsiteX0" fmla="*/ 473367 w 1342029"/>
              <a:gd name="connsiteY0" fmla="*/ 1025 h 1325760"/>
              <a:gd name="connsiteX1" fmla="*/ 173881 w 1342029"/>
              <a:gd name="connsiteY1" fmla="*/ 313189 h 1325760"/>
              <a:gd name="connsiteX2" fmla="*/ 0 w 1342029"/>
              <a:gd name="connsiteY2" fmla="*/ 1325760 h 1325760"/>
              <a:gd name="connsiteX3" fmla="*/ 168549 w 1342029"/>
              <a:gd name="connsiteY3" fmla="*/ 1154331 h 1325760"/>
              <a:gd name="connsiteX4" fmla="*/ 549567 w 1342029"/>
              <a:gd name="connsiteY4" fmla="*/ 1010040 h 1325760"/>
              <a:gd name="connsiteX5" fmla="*/ 1288498 w 1342029"/>
              <a:gd name="connsiteY5" fmla="*/ 1310529 h 1325760"/>
              <a:gd name="connsiteX6" fmla="*/ 832780 w 1342029"/>
              <a:gd name="connsiteY6" fmla="*/ 307039 h 1325760"/>
              <a:gd name="connsiteX7" fmla="*/ 473367 w 1342029"/>
              <a:gd name="connsiteY7" fmla="*/ 1025 h 1325760"/>
              <a:gd name="connsiteX0" fmla="*/ 473367 w 1342029"/>
              <a:gd name="connsiteY0" fmla="*/ 1025 h 1325760"/>
              <a:gd name="connsiteX1" fmla="*/ 173881 w 1342029"/>
              <a:gd name="connsiteY1" fmla="*/ 313189 h 1325760"/>
              <a:gd name="connsiteX2" fmla="*/ 0 w 1342029"/>
              <a:gd name="connsiteY2" fmla="*/ 1325760 h 1325760"/>
              <a:gd name="connsiteX3" fmla="*/ 168549 w 1342029"/>
              <a:gd name="connsiteY3" fmla="*/ 1154331 h 1325760"/>
              <a:gd name="connsiteX4" fmla="*/ 549567 w 1342029"/>
              <a:gd name="connsiteY4" fmla="*/ 1010040 h 1325760"/>
              <a:gd name="connsiteX5" fmla="*/ 1288498 w 1342029"/>
              <a:gd name="connsiteY5" fmla="*/ 1310529 h 1325760"/>
              <a:gd name="connsiteX6" fmla="*/ 832780 w 1342029"/>
              <a:gd name="connsiteY6" fmla="*/ 307039 h 1325760"/>
              <a:gd name="connsiteX7" fmla="*/ 473367 w 1342029"/>
              <a:gd name="connsiteY7" fmla="*/ 1025 h 1325760"/>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549567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549567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549567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617759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617759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617759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274928 w 1342029"/>
              <a:gd name="connsiteY3" fmla="*/ 1080124 h 1447278"/>
              <a:gd name="connsiteX4" fmla="*/ 617759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29724 w 1298386"/>
              <a:gd name="connsiteY0" fmla="*/ 1025 h 1447278"/>
              <a:gd name="connsiteX1" fmla="*/ 130238 w 1298386"/>
              <a:gd name="connsiteY1" fmla="*/ 313189 h 1447278"/>
              <a:gd name="connsiteX2" fmla="*/ 0 w 1298386"/>
              <a:gd name="connsiteY2" fmla="*/ 1235063 h 1447278"/>
              <a:gd name="connsiteX3" fmla="*/ 231285 w 1298386"/>
              <a:gd name="connsiteY3" fmla="*/ 1080124 h 1447278"/>
              <a:gd name="connsiteX4" fmla="*/ 574116 w 1298386"/>
              <a:gd name="connsiteY4" fmla="*/ 1010040 h 1447278"/>
              <a:gd name="connsiteX5" fmla="*/ 890018 w 1298386"/>
              <a:gd name="connsiteY5" fmla="*/ 1069817 h 1447278"/>
              <a:gd name="connsiteX6" fmla="*/ 1244855 w 1298386"/>
              <a:gd name="connsiteY6" fmla="*/ 1310529 h 1447278"/>
              <a:gd name="connsiteX7" fmla="*/ 789137 w 1298386"/>
              <a:gd name="connsiteY7" fmla="*/ 307039 h 1447278"/>
              <a:gd name="connsiteX8" fmla="*/ 429724 w 1298386"/>
              <a:gd name="connsiteY8" fmla="*/ 1025 h 1447278"/>
              <a:gd name="connsiteX0" fmla="*/ 429724 w 1298386"/>
              <a:gd name="connsiteY0" fmla="*/ 1025 h 1447278"/>
              <a:gd name="connsiteX1" fmla="*/ 130238 w 1298386"/>
              <a:gd name="connsiteY1" fmla="*/ 313189 h 1447278"/>
              <a:gd name="connsiteX2" fmla="*/ 0 w 1298386"/>
              <a:gd name="connsiteY2" fmla="*/ 1235063 h 1447278"/>
              <a:gd name="connsiteX3" fmla="*/ 231285 w 1298386"/>
              <a:gd name="connsiteY3" fmla="*/ 1080124 h 1447278"/>
              <a:gd name="connsiteX4" fmla="*/ 574116 w 1298386"/>
              <a:gd name="connsiteY4" fmla="*/ 1010040 h 1447278"/>
              <a:gd name="connsiteX5" fmla="*/ 890018 w 1298386"/>
              <a:gd name="connsiteY5" fmla="*/ 1069817 h 1447278"/>
              <a:gd name="connsiteX6" fmla="*/ 1244855 w 1298386"/>
              <a:gd name="connsiteY6" fmla="*/ 1310529 h 1447278"/>
              <a:gd name="connsiteX7" fmla="*/ 789137 w 1298386"/>
              <a:gd name="connsiteY7" fmla="*/ 307039 h 1447278"/>
              <a:gd name="connsiteX8" fmla="*/ 429724 w 1298386"/>
              <a:gd name="connsiteY8" fmla="*/ 1025 h 1447278"/>
              <a:gd name="connsiteX0" fmla="*/ 462456 w 1331118"/>
              <a:gd name="connsiteY0" fmla="*/ 1025 h 1447278"/>
              <a:gd name="connsiteX1" fmla="*/ 162970 w 1331118"/>
              <a:gd name="connsiteY1" fmla="*/ 313189 h 1447278"/>
              <a:gd name="connsiteX2" fmla="*/ 0 w 1331118"/>
              <a:gd name="connsiteY2" fmla="*/ 1235063 h 1447278"/>
              <a:gd name="connsiteX3" fmla="*/ 264017 w 1331118"/>
              <a:gd name="connsiteY3" fmla="*/ 1080124 h 1447278"/>
              <a:gd name="connsiteX4" fmla="*/ 606848 w 1331118"/>
              <a:gd name="connsiteY4" fmla="*/ 1010040 h 1447278"/>
              <a:gd name="connsiteX5" fmla="*/ 922750 w 1331118"/>
              <a:gd name="connsiteY5" fmla="*/ 1069817 h 1447278"/>
              <a:gd name="connsiteX6" fmla="*/ 1277587 w 1331118"/>
              <a:gd name="connsiteY6" fmla="*/ 1310529 h 1447278"/>
              <a:gd name="connsiteX7" fmla="*/ 821869 w 1331118"/>
              <a:gd name="connsiteY7" fmla="*/ 307039 h 1447278"/>
              <a:gd name="connsiteX8" fmla="*/ 462456 w 1331118"/>
              <a:gd name="connsiteY8" fmla="*/ 1025 h 1447278"/>
              <a:gd name="connsiteX0" fmla="*/ 462456 w 1440225"/>
              <a:gd name="connsiteY0" fmla="*/ 1025 h 1513240"/>
              <a:gd name="connsiteX1" fmla="*/ 162970 w 1440225"/>
              <a:gd name="connsiteY1" fmla="*/ 313189 h 1513240"/>
              <a:gd name="connsiteX2" fmla="*/ 0 w 1440225"/>
              <a:gd name="connsiteY2" fmla="*/ 1235063 h 1513240"/>
              <a:gd name="connsiteX3" fmla="*/ 264017 w 1440225"/>
              <a:gd name="connsiteY3" fmla="*/ 1080124 h 1513240"/>
              <a:gd name="connsiteX4" fmla="*/ 606848 w 1440225"/>
              <a:gd name="connsiteY4" fmla="*/ 1010040 h 1513240"/>
              <a:gd name="connsiteX5" fmla="*/ 922750 w 1440225"/>
              <a:gd name="connsiteY5" fmla="*/ 1069817 h 1513240"/>
              <a:gd name="connsiteX6" fmla="*/ 1386694 w 1440225"/>
              <a:gd name="connsiteY6" fmla="*/ 1376491 h 1513240"/>
              <a:gd name="connsiteX7" fmla="*/ 821869 w 1440225"/>
              <a:gd name="connsiteY7" fmla="*/ 307039 h 1513240"/>
              <a:gd name="connsiteX8" fmla="*/ 462456 w 1440225"/>
              <a:gd name="connsiteY8" fmla="*/ 1025 h 1513240"/>
              <a:gd name="connsiteX0" fmla="*/ 462456 w 1403507"/>
              <a:gd name="connsiteY0" fmla="*/ 1025 h 1513240"/>
              <a:gd name="connsiteX1" fmla="*/ 162970 w 1403507"/>
              <a:gd name="connsiteY1" fmla="*/ 313189 h 1513240"/>
              <a:gd name="connsiteX2" fmla="*/ 0 w 1403507"/>
              <a:gd name="connsiteY2" fmla="*/ 1235063 h 1513240"/>
              <a:gd name="connsiteX3" fmla="*/ 264017 w 1403507"/>
              <a:gd name="connsiteY3" fmla="*/ 1080124 h 1513240"/>
              <a:gd name="connsiteX4" fmla="*/ 606848 w 1403507"/>
              <a:gd name="connsiteY4" fmla="*/ 1010040 h 1513240"/>
              <a:gd name="connsiteX5" fmla="*/ 922750 w 1403507"/>
              <a:gd name="connsiteY5" fmla="*/ 1069817 h 1513240"/>
              <a:gd name="connsiteX6" fmla="*/ 1386694 w 1403507"/>
              <a:gd name="connsiteY6" fmla="*/ 1376491 h 1513240"/>
              <a:gd name="connsiteX7" fmla="*/ 821869 w 1403507"/>
              <a:gd name="connsiteY7" fmla="*/ 307039 h 1513240"/>
              <a:gd name="connsiteX8" fmla="*/ 462456 w 1403507"/>
              <a:gd name="connsiteY8" fmla="*/ 1025 h 1513240"/>
              <a:gd name="connsiteX0" fmla="*/ 462456 w 1386694"/>
              <a:gd name="connsiteY0" fmla="*/ 1025 h 1376491"/>
              <a:gd name="connsiteX1" fmla="*/ 162970 w 1386694"/>
              <a:gd name="connsiteY1" fmla="*/ 313189 h 1376491"/>
              <a:gd name="connsiteX2" fmla="*/ 0 w 1386694"/>
              <a:gd name="connsiteY2" fmla="*/ 1235063 h 1376491"/>
              <a:gd name="connsiteX3" fmla="*/ 264017 w 1386694"/>
              <a:gd name="connsiteY3" fmla="*/ 1080124 h 1376491"/>
              <a:gd name="connsiteX4" fmla="*/ 606848 w 1386694"/>
              <a:gd name="connsiteY4" fmla="*/ 1010040 h 1376491"/>
              <a:gd name="connsiteX5" fmla="*/ 922750 w 1386694"/>
              <a:gd name="connsiteY5" fmla="*/ 1069817 h 1376491"/>
              <a:gd name="connsiteX6" fmla="*/ 1386694 w 1386694"/>
              <a:gd name="connsiteY6" fmla="*/ 1376491 h 1376491"/>
              <a:gd name="connsiteX7" fmla="*/ 821869 w 1386694"/>
              <a:gd name="connsiteY7" fmla="*/ 307039 h 1376491"/>
              <a:gd name="connsiteX8" fmla="*/ 462456 w 1386694"/>
              <a:gd name="connsiteY8" fmla="*/ 1025 h 1376491"/>
              <a:gd name="connsiteX0" fmla="*/ 462456 w 1152114"/>
              <a:gd name="connsiteY0" fmla="*/ 1025 h 1240445"/>
              <a:gd name="connsiteX1" fmla="*/ 162970 w 1152114"/>
              <a:gd name="connsiteY1" fmla="*/ 313189 h 1240445"/>
              <a:gd name="connsiteX2" fmla="*/ 0 w 1152114"/>
              <a:gd name="connsiteY2" fmla="*/ 1235063 h 1240445"/>
              <a:gd name="connsiteX3" fmla="*/ 264017 w 1152114"/>
              <a:gd name="connsiteY3" fmla="*/ 1080124 h 1240445"/>
              <a:gd name="connsiteX4" fmla="*/ 606848 w 1152114"/>
              <a:gd name="connsiteY4" fmla="*/ 1010040 h 1240445"/>
              <a:gd name="connsiteX5" fmla="*/ 922750 w 1152114"/>
              <a:gd name="connsiteY5" fmla="*/ 1069817 h 1240445"/>
              <a:gd name="connsiteX6" fmla="*/ 1152114 w 1152114"/>
              <a:gd name="connsiteY6" fmla="*/ 1240445 h 1240445"/>
              <a:gd name="connsiteX7" fmla="*/ 821869 w 1152114"/>
              <a:gd name="connsiteY7" fmla="*/ 307039 h 1240445"/>
              <a:gd name="connsiteX8" fmla="*/ 462456 w 1152114"/>
              <a:gd name="connsiteY8" fmla="*/ 1025 h 1240445"/>
              <a:gd name="connsiteX0" fmla="*/ 462456 w 1152114"/>
              <a:gd name="connsiteY0" fmla="*/ 1025 h 1240445"/>
              <a:gd name="connsiteX1" fmla="*/ 162970 w 1152114"/>
              <a:gd name="connsiteY1" fmla="*/ 313189 h 1240445"/>
              <a:gd name="connsiteX2" fmla="*/ 0 w 1152114"/>
              <a:gd name="connsiteY2" fmla="*/ 1235063 h 1240445"/>
              <a:gd name="connsiteX3" fmla="*/ 264017 w 1152114"/>
              <a:gd name="connsiteY3" fmla="*/ 1080124 h 1240445"/>
              <a:gd name="connsiteX4" fmla="*/ 606848 w 1152114"/>
              <a:gd name="connsiteY4" fmla="*/ 1010040 h 1240445"/>
              <a:gd name="connsiteX5" fmla="*/ 922750 w 1152114"/>
              <a:gd name="connsiteY5" fmla="*/ 1069817 h 1240445"/>
              <a:gd name="connsiteX6" fmla="*/ 1152114 w 1152114"/>
              <a:gd name="connsiteY6" fmla="*/ 1240445 h 1240445"/>
              <a:gd name="connsiteX7" fmla="*/ 821869 w 1152114"/>
              <a:gd name="connsiteY7" fmla="*/ 307039 h 1240445"/>
              <a:gd name="connsiteX8" fmla="*/ 462456 w 1152114"/>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80124 h 1240445"/>
              <a:gd name="connsiteX4" fmla="*/ 606848 w 1108471"/>
              <a:gd name="connsiteY4" fmla="*/ 1010040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80124 h 1240445"/>
              <a:gd name="connsiteX4" fmla="*/ 606848 w 1108471"/>
              <a:gd name="connsiteY4" fmla="*/ 1010040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606848 w 1108471"/>
              <a:gd name="connsiteY4" fmla="*/ 1010040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606848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606848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606848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552295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552295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35063"/>
              <a:gd name="connsiteX1" fmla="*/ 162970 w 1108471"/>
              <a:gd name="connsiteY1" fmla="*/ 313189 h 1235063"/>
              <a:gd name="connsiteX2" fmla="*/ 0 w 1108471"/>
              <a:gd name="connsiteY2" fmla="*/ 1235063 h 1235063"/>
              <a:gd name="connsiteX3" fmla="*/ 264017 w 1108471"/>
              <a:gd name="connsiteY3" fmla="*/ 1030653 h 1235063"/>
              <a:gd name="connsiteX4" fmla="*/ 552295 w 1108471"/>
              <a:gd name="connsiteY4" fmla="*/ 960569 h 1235063"/>
              <a:gd name="connsiteX5" fmla="*/ 922750 w 1108471"/>
              <a:gd name="connsiteY5" fmla="*/ 1069817 h 1235063"/>
              <a:gd name="connsiteX6" fmla="*/ 1108471 w 1108471"/>
              <a:gd name="connsiteY6" fmla="*/ 1174483 h 1235063"/>
              <a:gd name="connsiteX7" fmla="*/ 821869 w 1108471"/>
              <a:gd name="connsiteY7" fmla="*/ 307039 h 1235063"/>
              <a:gd name="connsiteX8" fmla="*/ 462456 w 1108471"/>
              <a:gd name="connsiteY8" fmla="*/ 1025 h 1235063"/>
              <a:gd name="connsiteX0" fmla="*/ 462456 w 1108471"/>
              <a:gd name="connsiteY0" fmla="*/ 1025 h 1235063"/>
              <a:gd name="connsiteX1" fmla="*/ 162970 w 1108471"/>
              <a:gd name="connsiteY1" fmla="*/ 313189 h 1235063"/>
              <a:gd name="connsiteX2" fmla="*/ 0 w 1108471"/>
              <a:gd name="connsiteY2" fmla="*/ 1235063 h 1235063"/>
              <a:gd name="connsiteX3" fmla="*/ 264017 w 1108471"/>
              <a:gd name="connsiteY3" fmla="*/ 1030653 h 1235063"/>
              <a:gd name="connsiteX4" fmla="*/ 552295 w 1108471"/>
              <a:gd name="connsiteY4" fmla="*/ 960569 h 1235063"/>
              <a:gd name="connsiteX5" fmla="*/ 873652 w 1108471"/>
              <a:gd name="connsiteY5" fmla="*/ 1012100 h 1235063"/>
              <a:gd name="connsiteX6" fmla="*/ 1108471 w 1108471"/>
              <a:gd name="connsiteY6" fmla="*/ 1174483 h 1235063"/>
              <a:gd name="connsiteX7" fmla="*/ 821869 w 1108471"/>
              <a:gd name="connsiteY7" fmla="*/ 307039 h 1235063"/>
              <a:gd name="connsiteX8" fmla="*/ 462456 w 1108471"/>
              <a:gd name="connsiteY8" fmla="*/ 1025 h 1235063"/>
              <a:gd name="connsiteX0" fmla="*/ 462456 w 1108471"/>
              <a:gd name="connsiteY0" fmla="*/ 56680 h 1290718"/>
              <a:gd name="connsiteX1" fmla="*/ 359363 w 1108471"/>
              <a:gd name="connsiteY1" fmla="*/ 702776 h 1290718"/>
              <a:gd name="connsiteX2" fmla="*/ 0 w 1108471"/>
              <a:gd name="connsiteY2" fmla="*/ 1290718 h 1290718"/>
              <a:gd name="connsiteX3" fmla="*/ 264017 w 1108471"/>
              <a:gd name="connsiteY3" fmla="*/ 1086308 h 1290718"/>
              <a:gd name="connsiteX4" fmla="*/ 552295 w 1108471"/>
              <a:gd name="connsiteY4" fmla="*/ 1016224 h 1290718"/>
              <a:gd name="connsiteX5" fmla="*/ 873652 w 1108471"/>
              <a:gd name="connsiteY5" fmla="*/ 1067755 h 1290718"/>
              <a:gd name="connsiteX6" fmla="*/ 1108471 w 1108471"/>
              <a:gd name="connsiteY6" fmla="*/ 1230138 h 1290718"/>
              <a:gd name="connsiteX7" fmla="*/ 821869 w 1108471"/>
              <a:gd name="connsiteY7" fmla="*/ 362694 h 1290718"/>
              <a:gd name="connsiteX8" fmla="*/ 462456 w 1108471"/>
              <a:gd name="connsiteY8" fmla="*/ 56680 h 1290718"/>
              <a:gd name="connsiteX0" fmla="*/ 462456 w 1108471"/>
              <a:gd name="connsiteY0" fmla="*/ 5148 h 1239186"/>
              <a:gd name="connsiteX1" fmla="*/ 359363 w 1108471"/>
              <a:gd name="connsiteY1" fmla="*/ 651244 h 1239186"/>
              <a:gd name="connsiteX2" fmla="*/ 0 w 1108471"/>
              <a:gd name="connsiteY2" fmla="*/ 1239186 h 1239186"/>
              <a:gd name="connsiteX3" fmla="*/ 264017 w 1108471"/>
              <a:gd name="connsiteY3" fmla="*/ 1034776 h 1239186"/>
              <a:gd name="connsiteX4" fmla="*/ 552295 w 1108471"/>
              <a:gd name="connsiteY4" fmla="*/ 964692 h 1239186"/>
              <a:gd name="connsiteX5" fmla="*/ 873652 w 1108471"/>
              <a:gd name="connsiteY5" fmla="*/ 1016223 h 1239186"/>
              <a:gd name="connsiteX6" fmla="*/ 1108471 w 1108471"/>
              <a:gd name="connsiteY6" fmla="*/ 1178606 h 1239186"/>
              <a:gd name="connsiteX7" fmla="*/ 622749 w 1108471"/>
              <a:gd name="connsiteY7" fmla="*/ 620358 h 1239186"/>
              <a:gd name="connsiteX8" fmla="*/ 462456 w 1108471"/>
              <a:gd name="connsiteY8" fmla="*/ 5148 h 1239186"/>
              <a:gd name="connsiteX0" fmla="*/ 462456 w 1108471"/>
              <a:gd name="connsiteY0" fmla="*/ 5148 h 1239186"/>
              <a:gd name="connsiteX1" fmla="*/ 359363 w 1108471"/>
              <a:gd name="connsiteY1" fmla="*/ 651244 h 1239186"/>
              <a:gd name="connsiteX2" fmla="*/ 0 w 1108471"/>
              <a:gd name="connsiteY2" fmla="*/ 1239186 h 1239186"/>
              <a:gd name="connsiteX3" fmla="*/ 264017 w 1108471"/>
              <a:gd name="connsiteY3" fmla="*/ 1034776 h 1239186"/>
              <a:gd name="connsiteX4" fmla="*/ 552295 w 1108471"/>
              <a:gd name="connsiteY4" fmla="*/ 964692 h 1239186"/>
              <a:gd name="connsiteX5" fmla="*/ 873652 w 1108471"/>
              <a:gd name="connsiteY5" fmla="*/ 1016223 h 1239186"/>
              <a:gd name="connsiteX6" fmla="*/ 1108471 w 1108471"/>
              <a:gd name="connsiteY6" fmla="*/ 1178606 h 1239186"/>
              <a:gd name="connsiteX7" fmla="*/ 622749 w 1108471"/>
              <a:gd name="connsiteY7" fmla="*/ 620358 h 1239186"/>
              <a:gd name="connsiteX8" fmla="*/ 462456 w 1108471"/>
              <a:gd name="connsiteY8" fmla="*/ 5148 h 1239186"/>
              <a:gd name="connsiteX0" fmla="*/ 462456 w 1108471"/>
              <a:gd name="connsiteY0" fmla="*/ 11342 h 1245380"/>
              <a:gd name="connsiteX1" fmla="*/ 359363 w 1108471"/>
              <a:gd name="connsiteY1" fmla="*/ 657438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22749 w 1108471"/>
              <a:gd name="connsiteY7" fmla="*/ 626552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22749 w 1108471"/>
              <a:gd name="connsiteY7" fmla="*/ 626552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22749 w 1108471"/>
              <a:gd name="connsiteY7" fmla="*/ 626552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22749 w 1108471"/>
              <a:gd name="connsiteY7" fmla="*/ 626552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587289 w 1108471"/>
              <a:gd name="connsiteY7" fmla="*/ 412177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587289 w 1108471"/>
              <a:gd name="connsiteY7" fmla="*/ 412177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587289 w 1108471"/>
              <a:gd name="connsiteY7" fmla="*/ 412177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50025 w 1108471"/>
              <a:gd name="connsiteY7" fmla="*/ 412178 h 1245380"/>
              <a:gd name="connsiteX8" fmla="*/ 462456 w 1108471"/>
              <a:gd name="connsiteY8" fmla="*/ 11342 h 1245380"/>
              <a:gd name="connsiteX0" fmla="*/ 495188 w 1108471"/>
              <a:gd name="connsiteY0" fmla="*/ 11342 h 1500982"/>
              <a:gd name="connsiteX1" fmla="*/ 359363 w 1108471"/>
              <a:gd name="connsiteY1" fmla="*/ 752258 h 1500982"/>
              <a:gd name="connsiteX2" fmla="*/ 0 w 1108471"/>
              <a:gd name="connsiteY2" fmla="*/ 1500982 h 1500982"/>
              <a:gd name="connsiteX3" fmla="*/ 264017 w 1108471"/>
              <a:gd name="connsiteY3" fmla="*/ 1296572 h 1500982"/>
              <a:gd name="connsiteX4" fmla="*/ 552295 w 1108471"/>
              <a:gd name="connsiteY4" fmla="*/ 1226488 h 1500982"/>
              <a:gd name="connsiteX5" fmla="*/ 873652 w 1108471"/>
              <a:gd name="connsiteY5" fmla="*/ 1278019 h 1500982"/>
              <a:gd name="connsiteX6" fmla="*/ 1108471 w 1108471"/>
              <a:gd name="connsiteY6" fmla="*/ 1440402 h 1500982"/>
              <a:gd name="connsiteX7" fmla="*/ 650025 w 1108471"/>
              <a:gd name="connsiteY7" fmla="*/ 667780 h 1500982"/>
              <a:gd name="connsiteX8" fmla="*/ 495188 w 1108471"/>
              <a:gd name="connsiteY8" fmla="*/ 11342 h 1500982"/>
              <a:gd name="connsiteX0" fmla="*/ 495188 w 1108471"/>
              <a:gd name="connsiteY0" fmla="*/ 11342 h 1500982"/>
              <a:gd name="connsiteX1" fmla="*/ 435738 w 1108471"/>
              <a:gd name="connsiteY1" fmla="*/ 694542 h 1500982"/>
              <a:gd name="connsiteX2" fmla="*/ 0 w 1108471"/>
              <a:gd name="connsiteY2" fmla="*/ 1500982 h 1500982"/>
              <a:gd name="connsiteX3" fmla="*/ 264017 w 1108471"/>
              <a:gd name="connsiteY3" fmla="*/ 1296572 h 1500982"/>
              <a:gd name="connsiteX4" fmla="*/ 552295 w 1108471"/>
              <a:gd name="connsiteY4" fmla="*/ 1226488 h 1500982"/>
              <a:gd name="connsiteX5" fmla="*/ 873652 w 1108471"/>
              <a:gd name="connsiteY5" fmla="*/ 1278019 h 1500982"/>
              <a:gd name="connsiteX6" fmla="*/ 1108471 w 1108471"/>
              <a:gd name="connsiteY6" fmla="*/ 1440402 h 1500982"/>
              <a:gd name="connsiteX7" fmla="*/ 650025 w 1108471"/>
              <a:gd name="connsiteY7" fmla="*/ 667780 h 1500982"/>
              <a:gd name="connsiteX8" fmla="*/ 495188 w 1108471"/>
              <a:gd name="connsiteY8" fmla="*/ 11342 h 1500982"/>
              <a:gd name="connsiteX0" fmla="*/ 495188 w 1108471"/>
              <a:gd name="connsiteY0" fmla="*/ 11342 h 1500982"/>
              <a:gd name="connsiteX1" fmla="*/ 435738 w 1108471"/>
              <a:gd name="connsiteY1" fmla="*/ 694542 h 1500982"/>
              <a:gd name="connsiteX2" fmla="*/ 0 w 1108471"/>
              <a:gd name="connsiteY2" fmla="*/ 1500982 h 1500982"/>
              <a:gd name="connsiteX3" fmla="*/ 264017 w 1108471"/>
              <a:gd name="connsiteY3" fmla="*/ 1296572 h 1500982"/>
              <a:gd name="connsiteX4" fmla="*/ 552295 w 1108471"/>
              <a:gd name="connsiteY4" fmla="*/ 1226488 h 1500982"/>
              <a:gd name="connsiteX5" fmla="*/ 873652 w 1108471"/>
              <a:gd name="connsiteY5" fmla="*/ 1278019 h 1500982"/>
              <a:gd name="connsiteX6" fmla="*/ 1108471 w 1108471"/>
              <a:gd name="connsiteY6" fmla="*/ 1440402 h 1500982"/>
              <a:gd name="connsiteX7" fmla="*/ 650025 w 1108471"/>
              <a:gd name="connsiteY7" fmla="*/ 667780 h 1500982"/>
              <a:gd name="connsiteX8" fmla="*/ 495188 w 1108471"/>
              <a:gd name="connsiteY8" fmla="*/ 11342 h 1500982"/>
              <a:gd name="connsiteX0" fmla="*/ 557925 w 1108471"/>
              <a:gd name="connsiteY0" fmla="*/ 11342 h 1500982"/>
              <a:gd name="connsiteX1" fmla="*/ 435738 w 1108471"/>
              <a:gd name="connsiteY1" fmla="*/ 694542 h 1500982"/>
              <a:gd name="connsiteX2" fmla="*/ 0 w 1108471"/>
              <a:gd name="connsiteY2" fmla="*/ 1500982 h 1500982"/>
              <a:gd name="connsiteX3" fmla="*/ 264017 w 1108471"/>
              <a:gd name="connsiteY3" fmla="*/ 1296572 h 1500982"/>
              <a:gd name="connsiteX4" fmla="*/ 552295 w 1108471"/>
              <a:gd name="connsiteY4" fmla="*/ 1226488 h 1500982"/>
              <a:gd name="connsiteX5" fmla="*/ 873652 w 1108471"/>
              <a:gd name="connsiteY5" fmla="*/ 1278019 h 1500982"/>
              <a:gd name="connsiteX6" fmla="*/ 1108471 w 1108471"/>
              <a:gd name="connsiteY6" fmla="*/ 1440402 h 1500982"/>
              <a:gd name="connsiteX7" fmla="*/ 650025 w 1108471"/>
              <a:gd name="connsiteY7" fmla="*/ 667780 h 1500982"/>
              <a:gd name="connsiteX8" fmla="*/ 557925 w 1108471"/>
              <a:gd name="connsiteY8" fmla="*/ 11342 h 1500982"/>
              <a:gd name="connsiteX0" fmla="*/ 557925 w 1108471"/>
              <a:gd name="connsiteY0" fmla="*/ 64347 h 1553987"/>
              <a:gd name="connsiteX1" fmla="*/ 435738 w 1108471"/>
              <a:gd name="connsiteY1" fmla="*/ 747547 h 1553987"/>
              <a:gd name="connsiteX2" fmla="*/ 0 w 1108471"/>
              <a:gd name="connsiteY2" fmla="*/ 1553987 h 1553987"/>
              <a:gd name="connsiteX3" fmla="*/ 264017 w 1108471"/>
              <a:gd name="connsiteY3" fmla="*/ 1349577 h 1553987"/>
              <a:gd name="connsiteX4" fmla="*/ 552295 w 1108471"/>
              <a:gd name="connsiteY4" fmla="*/ 1279493 h 1553987"/>
              <a:gd name="connsiteX5" fmla="*/ 873652 w 1108471"/>
              <a:gd name="connsiteY5" fmla="*/ 1331024 h 1553987"/>
              <a:gd name="connsiteX6" fmla="*/ 1108471 w 1108471"/>
              <a:gd name="connsiteY6" fmla="*/ 1493407 h 1553987"/>
              <a:gd name="connsiteX7" fmla="*/ 650025 w 1108471"/>
              <a:gd name="connsiteY7" fmla="*/ 720785 h 1553987"/>
              <a:gd name="connsiteX8" fmla="*/ 557925 w 1108471"/>
              <a:gd name="connsiteY8" fmla="*/ 64347 h 1553987"/>
              <a:gd name="connsiteX0" fmla="*/ 557925 w 1108471"/>
              <a:gd name="connsiteY0" fmla="*/ 64347 h 1553987"/>
              <a:gd name="connsiteX1" fmla="*/ 435738 w 1108471"/>
              <a:gd name="connsiteY1" fmla="*/ 747547 h 1553987"/>
              <a:gd name="connsiteX2" fmla="*/ 0 w 1108471"/>
              <a:gd name="connsiteY2" fmla="*/ 1553987 h 1553987"/>
              <a:gd name="connsiteX3" fmla="*/ 264017 w 1108471"/>
              <a:gd name="connsiteY3" fmla="*/ 1349577 h 1553987"/>
              <a:gd name="connsiteX4" fmla="*/ 552295 w 1108471"/>
              <a:gd name="connsiteY4" fmla="*/ 1279493 h 1553987"/>
              <a:gd name="connsiteX5" fmla="*/ 873652 w 1108471"/>
              <a:gd name="connsiteY5" fmla="*/ 1331024 h 1553987"/>
              <a:gd name="connsiteX6" fmla="*/ 1108471 w 1108471"/>
              <a:gd name="connsiteY6" fmla="*/ 1493407 h 1553987"/>
              <a:gd name="connsiteX7" fmla="*/ 650025 w 1108471"/>
              <a:gd name="connsiteY7" fmla="*/ 720785 h 1553987"/>
              <a:gd name="connsiteX8" fmla="*/ 557925 w 1108471"/>
              <a:gd name="connsiteY8" fmla="*/ 64347 h 1553987"/>
              <a:gd name="connsiteX0" fmla="*/ 557925 w 1108471"/>
              <a:gd name="connsiteY0" fmla="*/ 22816 h 1512456"/>
              <a:gd name="connsiteX1" fmla="*/ 435738 w 1108471"/>
              <a:gd name="connsiteY1" fmla="*/ 706016 h 1512456"/>
              <a:gd name="connsiteX2" fmla="*/ 0 w 1108471"/>
              <a:gd name="connsiteY2" fmla="*/ 1512456 h 1512456"/>
              <a:gd name="connsiteX3" fmla="*/ 264017 w 1108471"/>
              <a:gd name="connsiteY3" fmla="*/ 1308046 h 1512456"/>
              <a:gd name="connsiteX4" fmla="*/ 552295 w 1108471"/>
              <a:gd name="connsiteY4" fmla="*/ 1237962 h 1512456"/>
              <a:gd name="connsiteX5" fmla="*/ 873652 w 1108471"/>
              <a:gd name="connsiteY5" fmla="*/ 1289493 h 1512456"/>
              <a:gd name="connsiteX6" fmla="*/ 1108471 w 1108471"/>
              <a:gd name="connsiteY6" fmla="*/ 1451876 h 1512456"/>
              <a:gd name="connsiteX7" fmla="*/ 650025 w 1108471"/>
              <a:gd name="connsiteY7" fmla="*/ 679254 h 1512456"/>
              <a:gd name="connsiteX8" fmla="*/ 557925 w 1108471"/>
              <a:gd name="connsiteY8" fmla="*/ 22816 h 1512456"/>
              <a:gd name="connsiteX0" fmla="*/ 557925 w 1108471"/>
              <a:gd name="connsiteY0" fmla="*/ 11341 h 1500981"/>
              <a:gd name="connsiteX1" fmla="*/ 435738 w 1108471"/>
              <a:gd name="connsiteY1" fmla="*/ 694541 h 1500981"/>
              <a:gd name="connsiteX2" fmla="*/ 0 w 1108471"/>
              <a:gd name="connsiteY2" fmla="*/ 1500981 h 1500981"/>
              <a:gd name="connsiteX3" fmla="*/ 264017 w 1108471"/>
              <a:gd name="connsiteY3" fmla="*/ 1296571 h 1500981"/>
              <a:gd name="connsiteX4" fmla="*/ 552295 w 1108471"/>
              <a:gd name="connsiteY4" fmla="*/ 1226487 h 1500981"/>
              <a:gd name="connsiteX5" fmla="*/ 873652 w 1108471"/>
              <a:gd name="connsiteY5" fmla="*/ 1278018 h 1500981"/>
              <a:gd name="connsiteX6" fmla="*/ 1108471 w 1108471"/>
              <a:gd name="connsiteY6" fmla="*/ 1440401 h 1500981"/>
              <a:gd name="connsiteX7" fmla="*/ 650025 w 1108471"/>
              <a:gd name="connsiteY7" fmla="*/ 667779 h 1500981"/>
              <a:gd name="connsiteX8" fmla="*/ 557925 w 1108471"/>
              <a:gd name="connsiteY8" fmla="*/ 11341 h 1500981"/>
              <a:gd name="connsiteX0" fmla="*/ 557925 w 1108471"/>
              <a:gd name="connsiteY0" fmla="*/ 11341 h 1659996"/>
              <a:gd name="connsiteX1" fmla="*/ 435738 w 1108471"/>
              <a:gd name="connsiteY1" fmla="*/ 853556 h 1659996"/>
              <a:gd name="connsiteX2" fmla="*/ 0 w 1108471"/>
              <a:gd name="connsiteY2" fmla="*/ 1659996 h 1659996"/>
              <a:gd name="connsiteX3" fmla="*/ 264017 w 1108471"/>
              <a:gd name="connsiteY3" fmla="*/ 1455586 h 1659996"/>
              <a:gd name="connsiteX4" fmla="*/ 552295 w 1108471"/>
              <a:gd name="connsiteY4" fmla="*/ 1385502 h 1659996"/>
              <a:gd name="connsiteX5" fmla="*/ 873652 w 1108471"/>
              <a:gd name="connsiteY5" fmla="*/ 1437033 h 1659996"/>
              <a:gd name="connsiteX6" fmla="*/ 1108471 w 1108471"/>
              <a:gd name="connsiteY6" fmla="*/ 1599416 h 1659996"/>
              <a:gd name="connsiteX7" fmla="*/ 650025 w 1108471"/>
              <a:gd name="connsiteY7" fmla="*/ 826794 h 1659996"/>
              <a:gd name="connsiteX8" fmla="*/ 557925 w 1108471"/>
              <a:gd name="connsiteY8" fmla="*/ 11341 h 165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471" h="1659996">
                <a:moveTo>
                  <a:pt x="557925" y="11341"/>
                </a:moveTo>
                <a:cubicBezTo>
                  <a:pt x="190604" y="0"/>
                  <a:pt x="377174" y="652512"/>
                  <a:pt x="435738" y="853556"/>
                </a:cubicBezTo>
                <a:cubicBezTo>
                  <a:pt x="546066" y="1269596"/>
                  <a:pt x="64084" y="1341846"/>
                  <a:pt x="0" y="1659996"/>
                </a:cubicBezTo>
                <a:cubicBezTo>
                  <a:pt x="80941" y="1542523"/>
                  <a:pt x="171968" y="1501335"/>
                  <a:pt x="264017" y="1455586"/>
                </a:cubicBezTo>
                <a:cubicBezTo>
                  <a:pt x="356066" y="1409837"/>
                  <a:pt x="381134" y="1407833"/>
                  <a:pt x="552295" y="1385502"/>
                </a:cubicBezTo>
                <a:cubicBezTo>
                  <a:pt x="663447" y="1396152"/>
                  <a:pt x="783229" y="1391074"/>
                  <a:pt x="873652" y="1437033"/>
                </a:cubicBezTo>
                <a:cubicBezTo>
                  <a:pt x="996807" y="1487114"/>
                  <a:pt x="1040726" y="1505299"/>
                  <a:pt x="1108471" y="1599416"/>
                </a:cubicBezTo>
                <a:cubicBezTo>
                  <a:pt x="971065" y="1311104"/>
                  <a:pt x="580431" y="1347382"/>
                  <a:pt x="650025" y="826794"/>
                </a:cubicBezTo>
                <a:cubicBezTo>
                  <a:pt x="698632" y="570780"/>
                  <a:pt x="892515" y="32696"/>
                  <a:pt x="557925" y="11341"/>
                </a:cubicBezTo>
                <a:close/>
              </a:path>
            </a:pathLst>
          </a:custGeom>
          <a:blipFill dpi="0" rotWithShape="1">
            <a:blip r:embed="rId4"/>
            <a:srcRect/>
            <a:tile tx="0" ty="0" sx="15000" sy="15000" flip="none" algn="ctr"/>
          </a:bli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4" name="Freeform 23"/>
          <p:cNvSpPr/>
          <p:nvPr/>
        </p:nvSpPr>
        <p:spPr bwMode="auto">
          <a:xfrm>
            <a:off x="3670300" y="5689599"/>
            <a:ext cx="2197100" cy="513191"/>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819760"/>
              <a:gd name="connsiteX1" fmla="*/ 1283 w 660182"/>
              <a:gd name="connsiteY1" fmla="*/ 313189 h 819760"/>
              <a:gd name="connsiteX2" fmla="*/ 243371 w 660182"/>
              <a:gd name="connsiteY2" fmla="*/ 666142 h 819760"/>
              <a:gd name="connsiteX3" fmla="*/ 376969 w 660182"/>
              <a:gd name="connsiteY3" fmla="*/ 707022 h 819760"/>
              <a:gd name="connsiteX4" fmla="*/ 502174 w 660182"/>
              <a:gd name="connsiteY4" fmla="*/ 681831 h 819760"/>
              <a:gd name="connsiteX5" fmla="*/ 660182 w 660182"/>
              <a:gd name="connsiteY5" fmla="*/ 307039 h 819760"/>
              <a:gd name="connsiteX6" fmla="*/ 300769 w 660182"/>
              <a:gd name="connsiteY6" fmla="*/ 1025 h 819760"/>
              <a:gd name="connsiteX0" fmla="*/ 300769 w 660182"/>
              <a:gd name="connsiteY0" fmla="*/ 1025 h 819760"/>
              <a:gd name="connsiteX1" fmla="*/ 1283 w 660182"/>
              <a:gd name="connsiteY1" fmla="*/ 313189 h 819760"/>
              <a:gd name="connsiteX2" fmla="*/ 173510 w 660182"/>
              <a:gd name="connsiteY2" fmla="*/ 474287 h 819760"/>
              <a:gd name="connsiteX3" fmla="*/ 376969 w 660182"/>
              <a:gd name="connsiteY3" fmla="*/ 707022 h 819760"/>
              <a:gd name="connsiteX4" fmla="*/ 502174 w 660182"/>
              <a:gd name="connsiteY4" fmla="*/ 681831 h 819760"/>
              <a:gd name="connsiteX5" fmla="*/ 660182 w 660182"/>
              <a:gd name="connsiteY5" fmla="*/ 307039 h 819760"/>
              <a:gd name="connsiteX6" fmla="*/ 300769 w 660182"/>
              <a:gd name="connsiteY6" fmla="*/ 1025 h 819760"/>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707022"/>
              <a:gd name="connsiteX1" fmla="*/ 1283 w 660182"/>
              <a:gd name="connsiteY1" fmla="*/ 313189 h 707022"/>
              <a:gd name="connsiteX2" fmla="*/ 173510 w 660182"/>
              <a:gd name="connsiteY2" fmla="*/ 474287 h 707022"/>
              <a:gd name="connsiteX3" fmla="*/ 376969 w 660182"/>
              <a:gd name="connsiteY3" fmla="*/ 707022 h 707022"/>
              <a:gd name="connsiteX4" fmla="*/ 502174 w 660182"/>
              <a:gd name="connsiteY4" fmla="*/ 479318 h 707022"/>
              <a:gd name="connsiteX5" fmla="*/ 660182 w 660182"/>
              <a:gd name="connsiteY5" fmla="*/ 307039 h 707022"/>
              <a:gd name="connsiteX6" fmla="*/ 300769 w 660182"/>
              <a:gd name="connsiteY6" fmla="*/ 1025 h 707022"/>
              <a:gd name="connsiteX0" fmla="*/ 300769 w 660182"/>
              <a:gd name="connsiteY0" fmla="*/ 1025 h 521320"/>
              <a:gd name="connsiteX1" fmla="*/ 1283 w 660182"/>
              <a:gd name="connsiteY1" fmla="*/ 313189 h 521320"/>
              <a:gd name="connsiteX2" fmla="*/ 173510 w 660182"/>
              <a:gd name="connsiteY2" fmla="*/ 474287 h 521320"/>
              <a:gd name="connsiteX3" fmla="*/ 335052 w 660182"/>
              <a:gd name="connsiteY3" fmla="*/ 472533 h 521320"/>
              <a:gd name="connsiteX4" fmla="*/ 502174 w 660182"/>
              <a:gd name="connsiteY4" fmla="*/ 479318 h 521320"/>
              <a:gd name="connsiteX5" fmla="*/ 660182 w 660182"/>
              <a:gd name="connsiteY5" fmla="*/ 307039 h 521320"/>
              <a:gd name="connsiteX6" fmla="*/ 300769 w 660182"/>
              <a:gd name="connsiteY6" fmla="*/ 1025 h 521320"/>
              <a:gd name="connsiteX0" fmla="*/ 300769 w 660182"/>
              <a:gd name="connsiteY0" fmla="*/ 1025 h 502485"/>
              <a:gd name="connsiteX1" fmla="*/ 1283 w 660182"/>
              <a:gd name="connsiteY1" fmla="*/ 313189 h 502485"/>
              <a:gd name="connsiteX2" fmla="*/ 173510 w 660182"/>
              <a:gd name="connsiteY2" fmla="*/ 474287 h 502485"/>
              <a:gd name="connsiteX3" fmla="*/ 335052 w 660182"/>
              <a:gd name="connsiteY3" fmla="*/ 472533 h 502485"/>
              <a:gd name="connsiteX4" fmla="*/ 502174 w 660182"/>
              <a:gd name="connsiteY4" fmla="*/ 340755 h 502485"/>
              <a:gd name="connsiteX5" fmla="*/ 660182 w 660182"/>
              <a:gd name="connsiteY5" fmla="*/ 307039 h 502485"/>
              <a:gd name="connsiteX6" fmla="*/ 300769 w 660182"/>
              <a:gd name="connsiteY6" fmla="*/ 1025 h 502485"/>
              <a:gd name="connsiteX0" fmla="*/ 300769 w 660182"/>
              <a:gd name="connsiteY0" fmla="*/ 1025 h 502485"/>
              <a:gd name="connsiteX1" fmla="*/ 1283 w 660182"/>
              <a:gd name="connsiteY1" fmla="*/ 313189 h 502485"/>
              <a:gd name="connsiteX2" fmla="*/ 173510 w 660182"/>
              <a:gd name="connsiteY2" fmla="*/ 474287 h 502485"/>
              <a:gd name="connsiteX3" fmla="*/ 335052 w 660182"/>
              <a:gd name="connsiteY3" fmla="*/ 472533 h 502485"/>
              <a:gd name="connsiteX4" fmla="*/ 502174 w 660182"/>
              <a:gd name="connsiteY4" fmla="*/ 340755 h 502485"/>
              <a:gd name="connsiteX5" fmla="*/ 660182 w 660182"/>
              <a:gd name="connsiteY5" fmla="*/ 307039 h 502485"/>
              <a:gd name="connsiteX6" fmla="*/ 300769 w 660182"/>
              <a:gd name="connsiteY6" fmla="*/ 1025 h 502485"/>
              <a:gd name="connsiteX0" fmla="*/ 300769 w 660182"/>
              <a:gd name="connsiteY0" fmla="*/ 1025 h 502485"/>
              <a:gd name="connsiteX1" fmla="*/ 1283 w 660182"/>
              <a:gd name="connsiteY1" fmla="*/ 313189 h 502485"/>
              <a:gd name="connsiteX2" fmla="*/ 173510 w 660182"/>
              <a:gd name="connsiteY2" fmla="*/ 474287 h 502485"/>
              <a:gd name="connsiteX3" fmla="*/ 335052 w 660182"/>
              <a:gd name="connsiteY3" fmla="*/ 472533 h 502485"/>
              <a:gd name="connsiteX4" fmla="*/ 502174 w 660182"/>
              <a:gd name="connsiteY4" fmla="*/ 340755 h 502485"/>
              <a:gd name="connsiteX5" fmla="*/ 660182 w 660182"/>
              <a:gd name="connsiteY5" fmla="*/ 307039 h 502485"/>
              <a:gd name="connsiteX6" fmla="*/ 300769 w 660182"/>
              <a:gd name="connsiteY6" fmla="*/ 1025 h 502485"/>
              <a:gd name="connsiteX0" fmla="*/ 300769 w 660182"/>
              <a:gd name="connsiteY0" fmla="*/ 1025 h 502485"/>
              <a:gd name="connsiteX1" fmla="*/ 1283 w 660182"/>
              <a:gd name="connsiteY1" fmla="*/ 313189 h 502485"/>
              <a:gd name="connsiteX2" fmla="*/ 173510 w 660182"/>
              <a:gd name="connsiteY2" fmla="*/ 474287 h 502485"/>
              <a:gd name="connsiteX3" fmla="*/ 335052 w 660182"/>
              <a:gd name="connsiteY3" fmla="*/ 472533 h 502485"/>
              <a:gd name="connsiteX4" fmla="*/ 502174 w 660182"/>
              <a:gd name="connsiteY4" fmla="*/ 340755 h 502485"/>
              <a:gd name="connsiteX5" fmla="*/ 660182 w 660182"/>
              <a:gd name="connsiteY5" fmla="*/ 307039 h 502485"/>
              <a:gd name="connsiteX6" fmla="*/ 300769 w 660182"/>
              <a:gd name="connsiteY6" fmla="*/ 1025 h 502485"/>
              <a:gd name="connsiteX0" fmla="*/ 300769 w 660182"/>
              <a:gd name="connsiteY0" fmla="*/ 1025 h 502485"/>
              <a:gd name="connsiteX1" fmla="*/ 1283 w 660182"/>
              <a:gd name="connsiteY1" fmla="*/ 313189 h 502485"/>
              <a:gd name="connsiteX2" fmla="*/ 173510 w 660182"/>
              <a:gd name="connsiteY2" fmla="*/ 474287 h 502485"/>
              <a:gd name="connsiteX3" fmla="*/ 335052 w 660182"/>
              <a:gd name="connsiteY3" fmla="*/ 472533 h 502485"/>
              <a:gd name="connsiteX4" fmla="*/ 502174 w 660182"/>
              <a:gd name="connsiteY4" fmla="*/ 340755 h 502485"/>
              <a:gd name="connsiteX5" fmla="*/ 660182 w 660182"/>
              <a:gd name="connsiteY5" fmla="*/ 307039 h 502485"/>
              <a:gd name="connsiteX6" fmla="*/ 300769 w 660182"/>
              <a:gd name="connsiteY6" fmla="*/ 1025 h 502485"/>
              <a:gd name="connsiteX0" fmla="*/ 300769 w 660182"/>
              <a:gd name="connsiteY0" fmla="*/ 1025 h 502485"/>
              <a:gd name="connsiteX1" fmla="*/ 1283 w 660182"/>
              <a:gd name="connsiteY1" fmla="*/ 313189 h 502485"/>
              <a:gd name="connsiteX2" fmla="*/ 173510 w 660182"/>
              <a:gd name="connsiteY2" fmla="*/ 474287 h 502485"/>
              <a:gd name="connsiteX3" fmla="*/ 335052 w 660182"/>
              <a:gd name="connsiteY3" fmla="*/ 472533 h 502485"/>
              <a:gd name="connsiteX4" fmla="*/ 502174 w 660182"/>
              <a:gd name="connsiteY4" fmla="*/ 340755 h 502485"/>
              <a:gd name="connsiteX5" fmla="*/ 660182 w 660182"/>
              <a:gd name="connsiteY5" fmla="*/ 307039 h 502485"/>
              <a:gd name="connsiteX6" fmla="*/ 300769 w 660182"/>
              <a:gd name="connsiteY6" fmla="*/ 1025 h 502485"/>
              <a:gd name="connsiteX0" fmla="*/ 300769 w 660182"/>
              <a:gd name="connsiteY0" fmla="*/ 1025 h 502485"/>
              <a:gd name="connsiteX1" fmla="*/ 1283 w 660182"/>
              <a:gd name="connsiteY1" fmla="*/ 313189 h 502485"/>
              <a:gd name="connsiteX2" fmla="*/ 173510 w 660182"/>
              <a:gd name="connsiteY2" fmla="*/ 474287 h 502485"/>
              <a:gd name="connsiteX3" fmla="*/ 335052 w 660182"/>
              <a:gd name="connsiteY3" fmla="*/ 472533 h 502485"/>
              <a:gd name="connsiteX4" fmla="*/ 502174 w 660182"/>
              <a:gd name="connsiteY4" fmla="*/ 398785 h 502485"/>
              <a:gd name="connsiteX5" fmla="*/ 660182 w 660182"/>
              <a:gd name="connsiteY5" fmla="*/ 307039 h 502485"/>
              <a:gd name="connsiteX6" fmla="*/ 300769 w 660182"/>
              <a:gd name="connsiteY6" fmla="*/ 1025 h 502485"/>
              <a:gd name="connsiteX0" fmla="*/ 300769 w 660182"/>
              <a:gd name="connsiteY0" fmla="*/ 1025 h 502485"/>
              <a:gd name="connsiteX1" fmla="*/ 1283 w 660182"/>
              <a:gd name="connsiteY1" fmla="*/ 313189 h 502485"/>
              <a:gd name="connsiteX2" fmla="*/ 173510 w 660182"/>
              <a:gd name="connsiteY2" fmla="*/ 474287 h 502485"/>
              <a:gd name="connsiteX3" fmla="*/ 335052 w 660182"/>
              <a:gd name="connsiteY3" fmla="*/ 472533 h 502485"/>
              <a:gd name="connsiteX4" fmla="*/ 502174 w 660182"/>
              <a:gd name="connsiteY4" fmla="*/ 398785 h 502485"/>
              <a:gd name="connsiteX5" fmla="*/ 660182 w 660182"/>
              <a:gd name="connsiteY5" fmla="*/ 307039 h 502485"/>
              <a:gd name="connsiteX6" fmla="*/ 300769 w 660182"/>
              <a:gd name="connsiteY6" fmla="*/ 1025 h 502485"/>
              <a:gd name="connsiteX0" fmla="*/ 300769 w 660182"/>
              <a:gd name="connsiteY0" fmla="*/ 1025 h 502485"/>
              <a:gd name="connsiteX1" fmla="*/ 1283 w 660182"/>
              <a:gd name="connsiteY1" fmla="*/ 313189 h 502485"/>
              <a:gd name="connsiteX2" fmla="*/ 173510 w 660182"/>
              <a:gd name="connsiteY2" fmla="*/ 474287 h 502485"/>
              <a:gd name="connsiteX3" fmla="*/ 335052 w 660182"/>
              <a:gd name="connsiteY3" fmla="*/ 472533 h 502485"/>
              <a:gd name="connsiteX4" fmla="*/ 502174 w 660182"/>
              <a:gd name="connsiteY4" fmla="*/ 398785 h 502485"/>
              <a:gd name="connsiteX5" fmla="*/ 660182 w 660182"/>
              <a:gd name="connsiteY5" fmla="*/ 307039 h 502485"/>
              <a:gd name="connsiteX6" fmla="*/ 300769 w 660182"/>
              <a:gd name="connsiteY6" fmla="*/ 1025 h 502485"/>
              <a:gd name="connsiteX0" fmla="*/ 300769 w 660182"/>
              <a:gd name="connsiteY0" fmla="*/ 1025 h 502485"/>
              <a:gd name="connsiteX1" fmla="*/ 1283 w 660182"/>
              <a:gd name="connsiteY1" fmla="*/ 313189 h 502485"/>
              <a:gd name="connsiteX2" fmla="*/ 173510 w 660182"/>
              <a:gd name="connsiteY2" fmla="*/ 474287 h 502485"/>
              <a:gd name="connsiteX3" fmla="*/ 335052 w 660182"/>
              <a:gd name="connsiteY3" fmla="*/ 472533 h 502485"/>
              <a:gd name="connsiteX4" fmla="*/ 502174 w 660182"/>
              <a:gd name="connsiteY4" fmla="*/ 448526 h 502485"/>
              <a:gd name="connsiteX5" fmla="*/ 660182 w 660182"/>
              <a:gd name="connsiteY5" fmla="*/ 307039 h 502485"/>
              <a:gd name="connsiteX6" fmla="*/ 300769 w 660182"/>
              <a:gd name="connsiteY6" fmla="*/ 1025 h 50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502485">
                <a:moveTo>
                  <a:pt x="300769" y="1025"/>
                </a:moveTo>
                <a:cubicBezTo>
                  <a:pt x="190953" y="2050"/>
                  <a:pt x="0" y="95654"/>
                  <a:pt x="1283" y="313189"/>
                </a:cubicBezTo>
                <a:cubicBezTo>
                  <a:pt x="13415" y="502485"/>
                  <a:pt x="117841" y="436173"/>
                  <a:pt x="173510" y="474287"/>
                </a:cubicBezTo>
                <a:cubicBezTo>
                  <a:pt x="222522" y="495466"/>
                  <a:pt x="278768" y="454163"/>
                  <a:pt x="335052" y="472533"/>
                </a:cubicBezTo>
                <a:cubicBezTo>
                  <a:pt x="397172" y="432846"/>
                  <a:pt x="457972" y="457368"/>
                  <a:pt x="502174" y="448526"/>
                </a:cubicBezTo>
                <a:cubicBezTo>
                  <a:pt x="548719" y="426419"/>
                  <a:pt x="650597" y="497818"/>
                  <a:pt x="660182" y="307039"/>
                </a:cubicBezTo>
                <a:cubicBezTo>
                  <a:pt x="646052" y="30411"/>
                  <a:pt x="410585" y="0"/>
                  <a:pt x="300769" y="1025"/>
                </a:cubicBezTo>
                <a:close/>
              </a:path>
            </a:pathLst>
          </a:custGeom>
          <a:blipFill dpi="0" rotWithShape="1">
            <a:blip r:embed="rId5"/>
            <a:srcRect/>
            <a:tile tx="0" ty="0" sx="20000" sy="20000" flip="none" algn="ctr"/>
          </a:bli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36" name="Freeform 35"/>
          <p:cNvSpPr/>
          <p:nvPr/>
        </p:nvSpPr>
        <p:spPr bwMode="auto">
          <a:xfrm>
            <a:off x="4330699" y="5994399"/>
            <a:ext cx="796471" cy="447651"/>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820562"/>
              <a:gd name="connsiteX1" fmla="*/ 1283 w 660182"/>
              <a:gd name="connsiteY1" fmla="*/ 313189 h 820562"/>
              <a:gd name="connsiteX2" fmla="*/ 243371 w 660182"/>
              <a:gd name="connsiteY2" fmla="*/ 666142 h 820562"/>
              <a:gd name="connsiteX3" fmla="*/ 376969 w 660182"/>
              <a:gd name="connsiteY3" fmla="*/ 820562 h 820562"/>
              <a:gd name="connsiteX4" fmla="*/ 502174 w 660182"/>
              <a:gd name="connsiteY4" fmla="*/ 681831 h 820562"/>
              <a:gd name="connsiteX5" fmla="*/ 660182 w 660182"/>
              <a:gd name="connsiteY5" fmla="*/ 307039 h 820562"/>
              <a:gd name="connsiteX6" fmla="*/ 300769 w 660182"/>
              <a:gd name="connsiteY6" fmla="*/ 1025 h 820562"/>
              <a:gd name="connsiteX0" fmla="*/ 300769 w 660182"/>
              <a:gd name="connsiteY0" fmla="*/ 1025 h 820562"/>
              <a:gd name="connsiteX1" fmla="*/ 1283 w 660182"/>
              <a:gd name="connsiteY1" fmla="*/ 313189 h 820562"/>
              <a:gd name="connsiteX2" fmla="*/ 120374 w 660182"/>
              <a:gd name="connsiteY2" fmla="*/ 533816 h 820562"/>
              <a:gd name="connsiteX3" fmla="*/ 376969 w 660182"/>
              <a:gd name="connsiteY3" fmla="*/ 820562 h 820562"/>
              <a:gd name="connsiteX4" fmla="*/ 502174 w 660182"/>
              <a:gd name="connsiteY4" fmla="*/ 681831 h 820562"/>
              <a:gd name="connsiteX5" fmla="*/ 660182 w 660182"/>
              <a:gd name="connsiteY5" fmla="*/ 307039 h 820562"/>
              <a:gd name="connsiteX6" fmla="*/ 300769 w 660182"/>
              <a:gd name="connsiteY6" fmla="*/ 1025 h 820562"/>
              <a:gd name="connsiteX0" fmla="*/ 300769 w 660182"/>
              <a:gd name="connsiteY0" fmla="*/ 1025 h 820562"/>
              <a:gd name="connsiteX1" fmla="*/ 1283 w 660182"/>
              <a:gd name="connsiteY1" fmla="*/ 313189 h 820562"/>
              <a:gd name="connsiteX2" fmla="*/ 120374 w 660182"/>
              <a:gd name="connsiteY2" fmla="*/ 533816 h 820562"/>
              <a:gd name="connsiteX3" fmla="*/ 376969 w 660182"/>
              <a:gd name="connsiteY3" fmla="*/ 820562 h 820562"/>
              <a:gd name="connsiteX4" fmla="*/ 502174 w 660182"/>
              <a:gd name="connsiteY4" fmla="*/ 681831 h 820562"/>
              <a:gd name="connsiteX5" fmla="*/ 660182 w 660182"/>
              <a:gd name="connsiteY5" fmla="*/ 307039 h 820562"/>
              <a:gd name="connsiteX6" fmla="*/ 300769 w 660182"/>
              <a:gd name="connsiteY6" fmla="*/ 1025 h 820562"/>
              <a:gd name="connsiteX0" fmla="*/ 300769 w 660182"/>
              <a:gd name="connsiteY0" fmla="*/ 1025 h 820562"/>
              <a:gd name="connsiteX1" fmla="*/ 1283 w 660182"/>
              <a:gd name="connsiteY1" fmla="*/ 313189 h 820562"/>
              <a:gd name="connsiteX2" fmla="*/ 120374 w 660182"/>
              <a:gd name="connsiteY2" fmla="*/ 533816 h 820562"/>
              <a:gd name="connsiteX3" fmla="*/ 376969 w 660182"/>
              <a:gd name="connsiteY3" fmla="*/ 820562 h 820562"/>
              <a:gd name="connsiteX4" fmla="*/ 548715 w 660182"/>
              <a:gd name="connsiteY4" fmla="*/ 542154 h 820562"/>
              <a:gd name="connsiteX5" fmla="*/ 660182 w 660182"/>
              <a:gd name="connsiteY5" fmla="*/ 307039 h 820562"/>
              <a:gd name="connsiteX6" fmla="*/ 300769 w 660182"/>
              <a:gd name="connsiteY6" fmla="*/ 1025 h 820562"/>
              <a:gd name="connsiteX0" fmla="*/ 300769 w 660182"/>
              <a:gd name="connsiteY0" fmla="*/ 1025 h 820562"/>
              <a:gd name="connsiteX1" fmla="*/ 1283 w 660182"/>
              <a:gd name="connsiteY1" fmla="*/ 313189 h 820562"/>
              <a:gd name="connsiteX2" fmla="*/ 120374 w 660182"/>
              <a:gd name="connsiteY2" fmla="*/ 533816 h 820562"/>
              <a:gd name="connsiteX3" fmla="*/ 376969 w 660182"/>
              <a:gd name="connsiteY3" fmla="*/ 820562 h 820562"/>
              <a:gd name="connsiteX4" fmla="*/ 548715 w 660182"/>
              <a:gd name="connsiteY4" fmla="*/ 542154 h 820562"/>
              <a:gd name="connsiteX5" fmla="*/ 660182 w 660182"/>
              <a:gd name="connsiteY5" fmla="*/ 307039 h 820562"/>
              <a:gd name="connsiteX6" fmla="*/ 300769 w 660182"/>
              <a:gd name="connsiteY6" fmla="*/ 1025 h 820562"/>
              <a:gd name="connsiteX0" fmla="*/ 300769 w 660182"/>
              <a:gd name="connsiteY0" fmla="*/ 1025 h 820562"/>
              <a:gd name="connsiteX1" fmla="*/ 1283 w 660182"/>
              <a:gd name="connsiteY1" fmla="*/ 313189 h 820562"/>
              <a:gd name="connsiteX2" fmla="*/ 120374 w 660182"/>
              <a:gd name="connsiteY2" fmla="*/ 533816 h 820562"/>
              <a:gd name="connsiteX3" fmla="*/ 376969 w 660182"/>
              <a:gd name="connsiteY3" fmla="*/ 820562 h 820562"/>
              <a:gd name="connsiteX4" fmla="*/ 548715 w 660182"/>
              <a:gd name="connsiteY4" fmla="*/ 542154 h 820562"/>
              <a:gd name="connsiteX5" fmla="*/ 660182 w 660182"/>
              <a:gd name="connsiteY5" fmla="*/ 307039 h 820562"/>
              <a:gd name="connsiteX6" fmla="*/ 300769 w 660182"/>
              <a:gd name="connsiteY6" fmla="*/ 1025 h 820562"/>
              <a:gd name="connsiteX0" fmla="*/ 300769 w 660182"/>
              <a:gd name="connsiteY0" fmla="*/ 1025 h 820562"/>
              <a:gd name="connsiteX1" fmla="*/ 1283 w 660182"/>
              <a:gd name="connsiteY1" fmla="*/ 313189 h 820562"/>
              <a:gd name="connsiteX2" fmla="*/ 120374 w 660182"/>
              <a:gd name="connsiteY2" fmla="*/ 533816 h 820562"/>
              <a:gd name="connsiteX3" fmla="*/ 376969 w 660182"/>
              <a:gd name="connsiteY3" fmla="*/ 820562 h 820562"/>
              <a:gd name="connsiteX4" fmla="*/ 548715 w 660182"/>
              <a:gd name="connsiteY4" fmla="*/ 542154 h 820562"/>
              <a:gd name="connsiteX5" fmla="*/ 660182 w 660182"/>
              <a:gd name="connsiteY5" fmla="*/ 307039 h 820562"/>
              <a:gd name="connsiteX6" fmla="*/ 300769 w 660182"/>
              <a:gd name="connsiteY6" fmla="*/ 1025 h 82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820562">
                <a:moveTo>
                  <a:pt x="300769" y="1025"/>
                </a:moveTo>
                <a:cubicBezTo>
                  <a:pt x="190953" y="2050"/>
                  <a:pt x="0" y="95654"/>
                  <a:pt x="1283" y="313189"/>
                </a:cubicBezTo>
                <a:cubicBezTo>
                  <a:pt x="13415" y="502485"/>
                  <a:pt x="68874" y="493870"/>
                  <a:pt x="120374" y="533816"/>
                </a:cubicBezTo>
                <a:cubicBezTo>
                  <a:pt x="193837" y="618948"/>
                  <a:pt x="285299" y="647094"/>
                  <a:pt x="376969" y="820562"/>
                </a:cubicBezTo>
                <a:cubicBezTo>
                  <a:pt x="433908" y="661797"/>
                  <a:pt x="487048" y="606569"/>
                  <a:pt x="548715" y="542154"/>
                </a:cubicBezTo>
                <a:cubicBezTo>
                  <a:pt x="602246" y="410501"/>
                  <a:pt x="650597" y="497818"/>
                  <a:pt x="660182" y="307039"/>
                </a:cubicBezTo>
                <a:cubicBezTo>
                  <a:pt x="646052" y="30411"/>
                  <a:pt x="410585" y="0"/>
                  <a:pt x="300769" y="1025"/>
                </a:cubicBezTo>
                <a:close/>
              </a:path>
            </a:pathLst>
          </a:custGeom>
          <a:blipFill dpi="0" rotWithShape="1">
            <a:blip r:embed="rId6"/>
            <a:srcRect/>
            <a:tile tx="0" ty="0" sx="75000" sy="75000" flip="none" algn="ctr"/>
          </a:bli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7" name="Freeform 26"/>
          <p:cNvSpPr/>
          <p:nvPr/>
        </p:nvSpPr>
        <p:spPr bwMode="auto">
          <a:xfrm>
            <a:off x="4341915" y="4190999"/>
            <a:ext cx="803125" cy="1958249"/>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1532650"/>
              <a:gd name="connsiteY0" fmla="*/ 1025 h 1376980"/>
              <a:gd name="connsiteX1" fmla="*/ 1283 w 1532650"/>
              <a:gd name="connsiteY1" fmla="*/ 313189 h 1376980"/>
              <a:gd name="connsiteX2" fmla="*/ 243371 w 1532650"/>
              <a:gd name="connsiteY2" fmla="*/ 666142 h 1376980"/>
              <a:gd name="connsiteX3" fmla="*/ 376969 w 1532650"/>
              <a:gd name="connsiteY3" fmla="*/ 1144025 h 1376980"/>
              <a:gd name="connsiteX4" fmla="*/ 502174 w 1532650"/>
              <a:gd name="connsiteY4" fmla="*/ 681831 h 1376980"/>
              <a:gd name="connsiteX5" fmla="*/ 660182 w 1532650"/>
              <a:gd name="connsiteY5" fmla="*/ 307039 h 1376980"/>
              <a:gd name="connsiteX6" fmla="*/ 300769 w 1532650"/>
              <a:gd name="connsiteY6" fmla="*/ 1025 h 1376980"/>
              <a:gd name="connsiteX0" fmla="*/ 300769 w 1532650"/>
              <a:gd name="connsiteY0" fmla="*/ 1025 h 1376980"/>
              <a:gd name="connsiteX1" fmla="*/ 1283 w 1532650"/>
              <a:gd name="connsiteY1" fmla="*/ 313189 h 1376980"/>
              <a:gd name="connsiteX2" fmla="*/ 243371 w 1532650"/>
              <a:gd name="connsiteY2" fmla="*/ 666142 h 1376980"/>
              <a:gd name="connsiteX3" fmla="*/ 376969 w 1532650"/>
              <a:gd name="connsiteY3" fmla="*/ 1144025 h 1376980"/>
              <a:gd name="connsiteX4" fmla="*/ 502174 w 1532650"/>
              <a:gd name="connsiteY4" fmla="*/ 681831 h 1376980"/>
              <a:gd name="connsiteX5" fmla="*/ 660182 w 1532650"/>
              <a:gd name="connsiteY5" fmla="*/ 307039 h 1376980"/>
              <a:gd name="connsiteX6" fmla="*/ 300769 w 1532650"/>
              <a:gd name="connsiteY6" fmla="*/ 1025 h 1376980"/>
              <a:gd name="connsiteX0" fmla="*/ 300769 w 878009"/>
              <a:gd name="connsiteY0" fmla="*/ 1025 h 1150236"/>
              <a:gd name="connsiteX1" fmla="*/ 1283 w 878009"/>
              <a:gd name="connsiteY1" fmla="*/ 313189 h 1150236"/>
              <a:gd name="connsiteX2" fmla="*/ 243371 w 878009"/>
              <a:gd name="connsiteY2" fmla="*/ 666142 h 1150236"/>
              <a:gd name="connsiteX3" fmla="*/ 376969 w 878009"/>
              <a:gd name="connsiteY3" fmla="*/ 1144025 h 1150236"/>
              <a:gd name="connsiteX4" fmla="*/ 502174 w 878009"/>
              <a:gd name="connsiteY4" fmla="*/ 681831 h 1150236"/>
              <a:gd name="connsiteX5" fmla="*/ 660182 w 878009"/>
              <a:gd name="connsiteY5" fmla="*/ 307039 h 1150236"/>
              <a:gd name="connsiteX6" fmla="*/ 300769 w 878009"/>
              <a:gd name="connsiteY6" fmla="*/ 1025 h 1150236"/>
              <a:gd name="connsiteX0" fmla="*/ 300769 w 1169431"/>
              <a:gd name="connsiteY0" fmla="*/ 1025 h 1448458"/>
              <a:gd name="connsiteX1" fmla="*/ 1283 w 1169431"/>
              <a:gd name="connsiteY1" fmla="*/ 313189 h 1448458"/>
              <a:gd name="connsiteX2" fmla="*/ 243371 w 1169431"/>
              <a:gd name="connsiteY2" fmla="*/ 666142 h 1448458"/>
              <a:gd name="connsiteX3" fmla="*/ 376969 w 1169431"/>
              <a:gd name="connsiteY3" fmla="*/ 1144025 h 1448458"/>
              <a:gd name="connsiteX4" fmla="*/ 1115900 w 1169431"/>
              <a:gd name="connsiteY4" fmla="*/ 1310529 h 1448458"/>
              <a:gd name="connsiteX5" fmla="*/ 660182 w 1169431"/>
              <a:gd name="connsiteY5" fmla="*/ 307039 h 1448458"/>
              <a:gd name="connsiteX6" fmla="*/ 300769 w 1169431"/>
              <a:gd name="connsiteY6" fmla="*/ 1025 h 1448458"/>
              <a:gd name="connsiteX0" fmla="*/ 300769 w 1169431"/>
              <a:gd name="connsiteY0" fmla="*/ 1025 h 1310529"/>
              <a:gd name="connsiteX1" fmla="*/ 1283 w 1169431"/>
              <a:gd name="connsiteY1" fmla="*/ 313189 h 1310529"/>
              <a:gd name="connsiteX2" fmla="*/ 243371 w 1169431"/>
              <a:gd name="connsiteY2" fmla="*/ 666142 h 1310529"/>
              <a:gd name="connsiteX3" fmla="*/ 376969 w 1169431"/>
              <a:gd name="connsiteY3" fmla="*/ 1144025 h 1310529"/>
              <a:gd name="connsiteX4" fmla="*/ 1115900 w 1169431"/>
              <a:gd name="connsiteY4" fmla="*/ 1310529 h 1310529"/>
              <a:gd name="connsiteX5" fmla="*/ 660182 w 1169431"/>
              <a:gd name="connsiteY5" fmla="*/ 307039 h 1310529"/>
              <a:gd name="connsiteX6" fmla="*/ 300769 w 1169431"/>
              <a:gd name="connsiteY6" fmla="*/ 1025 h 1310529"/>
              <a:gd name="connsiteX0" fmla="*/ 607040 w 1475702"/>
              <a:gd name="connsiteY0" fmla="*/ 1025 h 1410892"/>
              <a:gd name="connsiteX1" fmla="*/ 307554 w 1475702"/>
              <a:gd name="connsiteY1" fmla="*/ 313189 h 1410892"/>
              <a:gd name="connsiteX2" fmla="*/ 38204 w 1475702"/>
              <a:gd name="connsiteY2" fmla="*/ 1325760 h 1410892"/>
              <a:gd name="connsiteX3" fmla="*/ 683240 w 1475702"/>
              <a:gd name="connsiteY3" fmla="*/ 1144025 h 1410892"/>
              <a:gd name="connsiteX4" fmla="*/ 1422171 w 1475702"/>
              <a:gd name="connsiteY4" fmla="*/ 1310529 h 1410892"/>
              <a:gd name="connsiteX5" fmla="*/ 966453 w 1475702"/>
              <a:gd name="connsiteY5" fmla="*/ 307039 h 1410892"/>
              <a:gd name="connsiteX6" fmla="*/ 607040 w 1475702"/>
              <a:gd name="connsiteY6" fmla="*/ 1025 h 1410892"/>
              <a:gd name="connsiteX0" fmla="*/ 607040 w 1475702"/>
              <a:gd name="connsiteY0" fmla="*/ 1025 h 1325760"/>
              <a:gd name="connsiteX1" fmla="*/ 307554 w 1475702"/>
              <a:gd name="connsiteY1" fmla="*/ 313189 h 1325760"/>
              <a:gd name="connsiteX2" fmla="*/ 38204 w 1475702"/>
              <a:gd name="connsiteY2" fmla="*/ 1325760 h 1325760"/>
              <a:gd name="connsiteX3" fmla="*/ 683240 w 1475702"/>
              <a:gd name="connsiteY3" fmla="*/ 1144025 h 1325760"/>
              <a:gd name="connsiteX4" fmla="*/ 1422171 w 1475702"/>
              <a:gd name="connsiteY4" fmla="*/ 1310529 h 1325760"/>
              <a:gd name="connsiteX5" fmla="*/ 966453 w 1475702"/>
              <a:gd name="connsiteY5" fmla="*/ 307039 h 1325760"/>
              <a:gd name="connsiteX6" fmla="*/ 607040 w 1475702"/>
              <a:gd name="connsiteY6" fmla="*/ 1025 h 1325760"/>
              <a:gd name="connsiteX0" fmla="*/ 607040 w 1475702"/>
              <a:gd name="connsiteY0" fmla="*/ 1025 h 1325760"/>
              <a:gd name="connsiteX1" fmla="*/ 307554 w 1475702"/>
              <a:gd name="connsiteY1" fmla="*/ 313189 h 1325760"/>
              <a:gd name="connsiteX2" fmla="*/ 38204 w 1475702"/>
              <a:gd name="connsiteY2" fmla="*/ 1325760 h 1325760"/>
              <a:gd name="connsiteX3" fmla="*/ 683240 w 1475702"/>
              <a:gd name="connsiteY3" fmla="*/ 1010040 h 1325760"/>
              <a:gd name="connsiteX4" fmla="*/ 1422171 w 1475702"/>
              <a:gd name="connsiteY4" fmla="*/ 1310529 h 1325760"/>
              <a:gd name="connsiteX5" fmla="*/ 966453 w 1475702"/>
              <a:gd name="connsiteY5" fmla="*/ 307039 h 1325760"/>
              <a:gd name="connsiteX6" fmla="*/ 607040 w 1475702"/>
              <a:gd name="connsiteY6" fmla="*/ 1025 h 1325760"/>
              <a:gd name="connsiteX0" fmla="*/ 607040 w 1475702"/>
              <a:gd name="connsiteY0" fmla="*/ 1025 h 1325760"/>
              <a:gd name="connsiteX1" fmla="*/ 307554 w 1475702"/>
              <a:gd name="connsiteY1" fmla="*/ 313189 h 1325760"/>
              <a:gd name="connsiteX2" fmla="*/ 38204 w 1475702"/>
              <a:gd name="connsiteY2" fmla="*/ 1325760 h 1325760"/>
              <a:gd name="connsiteX3" fmla="*/ 683240 w 1475702"/>
              <a:gd name="connsiteY3" fmla="*/ 1010040 h 1325760"/>
              <a:gd name="connsiteX4" fmla="*/ 1422171 w 1475702"/>
              <a:gd name="connsiteY4" fmla="*/ 1310529 h 1325760"/>
              <a:gd name="connsiteX5" fmla="*/ 966453 w 1475702"/>
              <a:gd name="connsiteY5" fmla="*/ 307039 h 1325760"/>
              <a:gd name="connsiteX6" fmla="*/ 607040 w 1475702"/>
              <a:gd name="connsiteY6" fmla="*/ 1025 h 1325760"/>
              <a:gd name="connsiteX0" fmla="*/ 607040 w 1475702"/>
              <a:gd name="connsiteY0" fmla="*/ 1025 h 1465950"/>
              <a:gd name="connsiteX1" fmla="*/ 307554 w 1475702"/>
              <a:gd name="connsiteY1" fmla="*/ 313189 h 1465950"/>
              <a:gd name="connsiteX2" fmla="*/ 38204 w 1475702"/>
              <a:gd name="connsiteY2" fmla="*/ 1325760 h 1465950"/>
              <a:gd name="connsiteX3" fmla="*/ 302222 w 1475702"/>
              <a:gd name="connsiteY3" fmla="*/ 1154331 h 1465950"/>
              <a:gd name="connsiteX4" fmla="*/ 683240 w 1475702"/>
              <a:gd name="connsiteY4" fmla="*/ 1010040 h 1465950"/>
              <a:gd name="connsiteX5" fmla="*/ 1422171 w 1475702"/>
              <a:gd name="connsiteY5" fmla="*/ 1310529 h 1465950"/>
              <a:gd name="connsiteX6" fmla="*/ 966453 w 1475702"/>
              <a:gd name="connsiteY6" fmla="*/ 307039 h 1465950"/>
              <a:gd name="connsiteX7" fmla="*/ 607040 w 1475702"/>
              <a:gd name="connsiteY7" fmla="*/ 1025 h 1465950"/>
              <a:gd name="connsiteX0" fmla="*/ 511571 w 1380233"/>
              <a:gd name="connsiteY0" fmla="*/ 1025 h 1465950"/>
              <a:gd name="connsiteX1" fmla="*/ 212085 w 1380233"/>
              <a:gd name="connsiteY1" fmla="*/ 313189 h 1465950"/>
              <a:gd name="connsiteX2" fmla="*/ 38204 w 1380233"/>
              <a:gd name="connsiteY2" fmla="*/ 1325760 h 1465950"/>
              <a:gd name="connsiteX3" fmla="*/ 206753 w 1380233"/>
              <a:gd name="connsiteY3" fmla="*/ 1154331 h 1465950"/>
              <a:gd name="connsiteX4" fmla="*/ 587771 w 1380233"/>
              <a:gd name="connsiteY4" fmla="*/ 1010040 h 1465950"/>
              <a:gd name="connsiteX5" fmla="*/ 1326702 w 1380233"/>
              <a:gd name="connsiteY5" fmla="*/ 1310529 h 1465950"/>
              <a:gd name="connsiteX6" fmla="*/ 870984 w 1380233"/>
              <a:gd name="connsiteY6" fmla="*/ 307039 h 1465950"/>
              <a:gd name="connsiteX7" fmla="*/ 511571 w 1380233"/>
              <a:gd name="connsiteY7" fmla="*/ 1025 h 1465950"/>
              <a:gd name="connsiteX0" fmla="*/ 474256 w 1342918"/>
              <a:gd name="connsiteY0" fmla="*/ 1025 h 1465950"/>
              <a:gd name="connsiteX1" fmla="*/ 174770 w 1342918"/>
              <a:gd name="connsiteY1" fmla="*/ 313189 h 1465950"/>
              <a:gd name="connsiteX2" fmla="*/ 889 w 1342918"/>
              <a:gd name="connsiteY2" fmla="*/ 1325760 h 1465950"/>
              <a:gd name="connsiteX3" fmla="*/ 169438 w 1342918"/>
              <a:gd name="connsiteY3" fmla="*/ 1154331 h 1465950"/>
              <a:gd name="connsiteX4" fmla="*/ 550456 w 1342918"/>
              <a:gd name="connsiteY4" fmla="*/ 1010040 h 1465950"/>
              <a:gd name="connsiteX5" fmla="*/ 1289387 w 1342918"/>
              <a:gd name="connsiteY5" fmla="*/ 1310529 h 1465950"/>
              <a:gd name="connsiteX6" fmla="*/ 833669 w 1342918"/>
              <a:gd name="connsiteY6" fmla="*/ 307039 h 1465950"/>
              <a:gd name="connsiteX7" fmla="*/ 474256 w 1342918"/>
              <a:gd name="connsiteY7" fmla="*/ 1025 h 1465950"/>
              <a:gd name="connsiteX0" fmla="*/ 473367 w 1342029"/>
              <a:gd name="connsiteY0" fmla="*/ 1025 h 1325760"/>
              <a:gd name="connsiteX1" fmla="*/ 173881 w 1342029"/>
              <a:gd name="connsiteY1" fmla="*/ 313189 h 1325760"/>
              <a:gd name="connsiteX2" fmla="*/ 0 w 1342029"/>
              <a:gd name="connsiteY2" fmla="*/ 1325760 h 1325760"/>
              <a:gd name="connsiteX3" fmla="*/ 168549 w 1342029"/>
              <a:gd name="connsiteY3" fmla="*/ 1154331 h 1325760"/>
              <a:gd name="connsiteX4" fmla="*/ 549567 w 1342029"/>
              <a:gd name="connsiteY4" fmla="*/ 1010040 h 1325760"/>
              <a:gd name="connsiteX5" fmla="*/ 1288498 w 1342029"/>
              <a:gd name="connsiteY5" fmla="*/ 1310529 h 1325760"/>
              <a:gd name="connsiteX6" fmla="*/ 832780 w 1342029"/>
              <a:gd name="connsiteY6" fmla="*/ 307039 h 1325760"/>
              <a:gd name="connsiteX7" fmla="*/ 473367 w 1342029"/>
              <a:gd name="connsiteY7" fmla="*/ 1025 h 1325760"/>
              <a:gd name="connsiteX0" fmla="*/ 473367 w 1342029"/>
              <a:gd name="connsiteY0" fmla="*/ 1025 h 1325760"/>
              <a:gd name="connsiteX1" fmla="*/ 173881 w 1342029"/>
              <a:gd name="connsiteY1" fmla="*/ 313189 h 1325760"/>
              <a:gd name="connsiteX2" fmla="*/ 0 w 1342029"/>
              <a:gd name="connsiteY2" fmla="*/ 1325760 h 1325760"/>
              <a:gd name="connsiteX3" fmla="*/ 168549 w 1342029"/>
              <a:gd name="connsiteY3" fmla="*/ 1154331 h 1325760"/>
              <a:gd name="connsiteX4" fmla="*/ 549567 w 1342029"/>
              <a:gd name="connsiteY4" fmla="*/ 1010040 h 1325760"/>
              <a:gd name="connsiteX5" fmla="*/ 1288498 w 1342029"/>
              <a:gd name="connsiteY5" fmla="*/ 1310529 h 1325760"/>
              <a:gd name="connsiteX6" fmla="*/ 832780 w 1342029"/>
              <a:gd name="connsiteY6" fmla="*/ 307039 h 1325760"/>
              <a:gd name="connsiteX7" fmla="*/ 473367 w 1342029"/>
              <a:gd name="connsiteY7" fmla="*/ 1025 h 1325760"/>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549567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549567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549567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617759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617759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168549 w 1342029"/>
              <a:gd name="connsiteY3" fmla="*/ 1154331 h 1447278"/>
              <a:gd name="connsiteX4" fmla="*/ 617759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73367 w 1342029"/>
              <a:gd name="connsiteY0" fmla="*/ 1025 h 1447278"/>
              <a:gd name="connsiteX1" fmla="*/ 173881 w 1342029"/>
              <a:gd name="connsiteY1" fmla="*/ 313189 h 1447278"/>
              <a:gd name="connsiteX2" fmla="*/ 0 w 1342029"/>
              <a:gd name="connsiteY2" fmla="*/ 1325760 h 1447278"/>
              <a:gd name="connsiteX3" fmla="*/ 274928 w 1342029"/>
              <a:gd name="connsiteY3" fmla="*/ 1080124 h 1447278"/>
              <a:gd name="connsiteX4" fmla="*/ 617759 w 1342029"/>
              <a:gd name="connsiteY4" fmla="*/ 1010040 h 1447278"/>
              <a:gd name="connsiteX5" fmla="*/ 933661 w 1342029"/>
              <a:gd name="connsiteY5" fmla="*/ 1069817 h 1447278"/>
              <a:gd name="connsiteX6" fmla="*/ 1288498 w 1342029"/>
              <a:gd name="connsiteY6" fmla="*/ 1310529 h 1447278"/>
              <a:gd name="connsiteX7" fmla="*/ 832780 w 1342029"/>
              <a:gd name="connsiteY7" fmla="*/ 307039 h 1447278"/>
              <a:gd name="connsiteX8" fmla="*/ 473367 w 1342029"/>
              <a:gd name="connsiteY8" fmla="*/ 1025 h 1447278"/>
              <a:gd name="connsiteX0" fmla="*/ 429724 w 1298386"/>
              <a:gd name="connsiteY0" fmla="*/ 1025 h 1447278"/>
              <a:gd name="connsiteX1" fmla="*/ 130238 w 1298386"/>
              <a:gd name="connsiteY1" fmla="*/ 313189 h 1447278"/>
              <a:gd name="connsiteX2" fmla="*/ 0 w 1298386"/>
              <a:gd name="connsiteY2" fmla="*/ 1235063 h 1447278"/>
              <a:gd name="connsiteX3" fmla="*/ 231285 w 1298386"/>
              <a:gd name="connsiteY3" fmla="*/ 1080124 h 1447278"/>
              <a:gd name="connsiteX4" fmla="*/ 574116 w 1298386"/>
              <a:gd name="connsiteY4" fmla="*/ 1010040 h 1447278"/>
              <a:gd name="connsiteX5" fmla="*/ 890018 w 1298386"/>
              <a:gd name="connsiteY5" fmla="*/ 1069817 h 1447278"/>
              <a:gd name="connsiteX6" fmla="*/ 1244855 w 1298386"/>
              <a:gd name="connsiteY6" fmla="*/ 1310529 h 1447278"/>
              <a:gd name="connsiteX7" fmla="*/ 789137 w 1298386"/>
              <a:gd name="connsiteY7" fmla="*/ 307039 h 1447278"/>
              <a:gd name="connsiteX8" fmla="*/ 429724 w 1298386"/>
              <a:gd name="connsiteY8" fmla="*/ 1025 h 1447278"/>
              <a:gd name="connsiteX0" fmla="*/ 429724 w 1298386"/>
              <a:gd name="connsiteY0" fmla="*/ 1025 h 1447278"/>
              <a:gd name="connsiteX1" fmla="*/ 130238 w 1298386"/>
              <a:gd name="connsiteY1" fmla="*/ 313189 h 1447278"/>
              <a:gd name="connsiteX2" fmla="*/ 0 w 1298386"/>
              <a:gd name="connsiteY2" fmla="*/ 1235063 h 1447278"/>
              <a:gd name="connsiteX3" fmla="*/ 231285 w 1298386"/>
              <a:gd name="connsiteY3" fmla="*/ 1080124 h 1447278"/>
              <a:gd name="connsiteX4" fmla="*/ 574116 w 1298386"/>
              <a:gd name="connsiteY4" fmla="*/ 1010040 h 1447278"/>
              <a:gd name="connsiteX5" fmla="*/ 890018 w 1298386"/>
              <a:gd name="connsiteY5" fmla="*/ 1069817 h 1447278"/>
              <a:gd name="connsiteX6" fmla="*/ 1244855 w 1298386"/>
              <a:gd name="connsiteY6" fmla="*/ 1310529 h 1447278"/>
              <a:gd name="connsiteX7" fmla="*/ 789137 w 1298386"/>
              <a:gd name="connsiteY7" fmla="*/ 307039 h 1447278"/>
              <a:gd name="connsiteX8" fmla="*/ 429724 w 1298386"/>
              <a:gd name="connsiteY8" fmla="*/ 1025 h 1447278"/>
              <a:gd name="connsiteX0" fmla="*/ 462456 w 1331118"/>
              <a:gd name="connsiteY0" fmla="*/ 1025 h 1447278"/>
              <a:gd name="connsiteX1" fmla="*/ 162970 w 1331118"/>
              <a:gd name="connsiteY1" fmla="*/ 313189 h 1447278"/>
              <a:gd name="connsiteX2" fmla="*/ 0 w 1331118"/>
              <a:gd name="connsiteY2" fmla="*/ 1235063 h 1447278"/>
              <a:gd name="connsiteX3" fmla="*/ 264017 w 1331118"/>
              <a:gd name="connsiteY3" fmla="*/ 1080124 h 1447278"/>
              <a:gd name="connsiteX4" fmla="*/ 606848 w 1331118"/>
              <a:gd name="connsiteY4" fmla="*/ 1010040 h 1447278"/>
              <a:gd name="connsiteX5" fmla="*/ 922750 w 1331118"/>
              <a:gd name="connsiteY5" fmla="*/ 1069817 h 1447278"/>
              <a:gd name="connsiteX6" fmla="*/ 1277587 w 1331118"/>
              <a:gd name="connsiteY6" fmla="*/ 1310529 h 1447278"/>
              <a:gd name="connsiteX7" fmla="*/ 821869 w 1331118"/>
              <a:gd name="connsiteY7" fmla="*/ 307039 h 1447278"/>
              <a:gd name="connsiteX8" fmla="*/ 462456 w 1331118"/>
              <a:gd name="connsiteY8" fmla="*/ 1025 h 1447278"/>
              <a:gd name="connsiteX0" fmla="*/ 462456 w 1440225"/>
              <a:gd name="connsiteY0" fmla="*/ 1025 h 1513240"/>
              <a:gd name="connsiteX1" fmla="*/ 162970 w 1440225"/>
              <a:gd name="connsiteY1" fmla="*/ 313189 h 1513240"/>
              <a:gd name="connsiteX2" fmla="*/ 0 w 1440225"/>
              <a:gd name="connsiteY2" fmla="*/ 1235063 h 1513240"/>
              <a:gd name="connsiteX3" fmla="*/ 264017 w 1440225"/>
              <a:gd name="connsiteY3" fmla="*/ 1080124 h 1513240"/>
              <a:gd name="connsiteX4" fmla="*/ 606848 w 1440225"/>
              <a:gd name="connsiteY4" fmla="*/ 1010040 h 1513240"/>
              <a:gd name="connsiteX5" fmla="*/ 922750 w 1440225"/>
              <a:gd name="connsiteY5" fmla="*/ 1069817 h 1513240"/>
              <a:gd name="connsiteX6" fmla="*/ 1386694 w 1440225"/>
              <a:gd name="connsiteY6" fmla="*/ 1376491 h 1513240"/>
              <a:gd name="connsiteX7" fmla="*/ 821869 w 1440225"/>
              <a:gd name="connsiteY7" fmla="*/ 307039 h 1513240"/>
              <a:gd name="connsiteX8" fmla="*/ 462456 w 1440225"/>
              <a:gd name="connsiteY8" fmla="*/ 1025 h 1513240"/>
              <a:gd name="connsiteX0" fmla="*/ 462456 w 1403507"/>
              <a:gd name="connsiteY0" fmla="*/ 1025 h 1513240"/>
              <a:gd name="connsiteX1" fmla="*/ 162970 w 1403507"/>
              <a:gd name="connsiteY1" fmla="*/ 313189 h 1513240"/>
              <a:gd name="connsiteX2" fmla="*/ 0 w 1403507"/>
              <a:gd name="connsiteY2" fmla="*/ 1235063 h 1513240"/>
              <a:gd name="connsiteX3" fmla="*/ 264017 w 1403507"/>
              <a:gd name="connsiteY3" fmla="*/ 1080124 h 1513240"/>
              <a:gd name="connsiteX4" fmla="*/ 606848 w 1403507"/>
              <a:gd name="connsiteY4" fmla="*/ 1010040 h 1513240"/>
              <a:gd name="connsiteX5" fmla="*/ 922750 w 1403507"/>
              <a:gd name="connsiteY5" fmla="*/ 1069817 h 1513240"/>
              <a:gd name="connsiteX6" fmla="*/ 1386694 w 1403507"/>
              <a:gd name="connsiteY6" fmla="*/ 1376491 h 1513240"/>
              <a:gd name="connsiteX7" fmla="*/ 821869 w 1403507"/>
              <a:gd name="connsiteY7" fmla="*/ 307039 h 1513240"/>
              <a:gd name="connsiteX8" fmla="*/ 462456 w 1403507"/>
              <a:gd name="connsiteY8" fmla="*/ 1025 h 1513240"/>
              <a:gd name="connsiteX0" fmla="*/ 462456 w 1386694"/>
              <a:gd name="connsiteY0" fmla="*/ 1025 h 1376491"/>
              <a:gd name="connsiteX1" fmla="*/ 162970 w 1386694"/>
              <a:gd name="connsiteY1" fmla="*/ 313189 h 1376491"/>
              <a:gd name="connsiteX2" fmla="*/ 0 w 1386694"/>
              <a:gd name="connsiteY2" fmla="*/ 1235063 h 1376491"/>
              <a:gd name="connsiteX3" fmla="*/ 264017 w 1386694"/>
              <a:gd name="connsiteY3" fmla="*/ 1080124 h 1376491"/>
              <a:gd name="connsiteX4" fmla="*/ 606848 w 1386694"/>
              <a:gd name="connsiteY4" fmla="*/ 1010040 h 1376491"/>
              <a:gd name="connsiteX5" fmla="*/ 922750 w 1386694"/>
              <a:gd name="connsiteY5" fmla="*/ 1069817 h 1376491"/>
              <a:gd name="connsiteX6" fmla="*/ 1386694 w 1386694"/>
              <a:gd name="connsiteY6" fmla="*/ 1376491 h 1376491"/>
              <a:gd name="connsiteX7" fmla="*/ 821869 w 1386694"/>
              <a:gd name="connsiteY7" fmla="*/ 307039 h 1376491"/>
              <a:gd name="connsiteX8" fmla="*/ 462456 w 1386694"/>
              <a:gd name="connsiteY8" fmla="*/ 1025 h 1376491"/>
              <a:gd name="connsiteX0" fmla="*/ 462456 w 1152114"/>
              <a:gd name="connsiteY0" fmla="*/ 1025 h 1240445"/>
              <a:gd name="connsiteX1" fmla="*/ 162970 w 1152114"/>
              <a:gd name="connsiteY1" fmla="*/ 313189 h 1240445"/>
              <a:gd name="connsiteX2" fmla="*/ 0 w 1152114"/>
              <a:gd name="connsiteY2" fmla="*/ 1235063 h 1240445"/>
              <a:gd name="connsiteX3" fmla="*/ 264017 w 1152114"/>
              <a:gd name="connsiteY3" fmla="*/ 1080124 h 1240445"/>
              <a:gd name="connsiteX4" fmla="*/ 606848 w 1152114"/>
              <a:gd name="connsiteY4" fmla="*/ 1010040 h 1240445"/>
              <a:gd name="connsiteX5" fmla="*/ 922750 w 1152114"/>
              <a:gd name="connsiteY5" fmla="*/ 1069817 h 1240445"/>
              <a:gd name="connsiteX6" fmla="*/ 1152114 w 1152114"/>
              <a:gd name="connsiteY6" fmla="*/ 1240445 h 1240445"/>
              <a:gd name="connsiteX7" fmla="*/ 821869 w 1152114"/>
              <a:gd name="connsiteY7" fmla="*/ 307039 h 1240445"/>
              <a:gd name="connsiteX8" fmla="*/ 462456 w 1152114"/>
              <a:gd name="connsiteY8" fmla="*/ 1025 h 1240445"/>
              <a:gd name="connsiteX0" fmla="*/ 462456 w 1152114"/>
              <a:gd name="connsiteY0" fmla="*/ 1025 h 1240445"/>
              <a:gd name="connsiteX1" fmla="*/ 162970 w 1152114"/>
              <a:gd name="connsiteY1" fmla="*/ 313189 h 1240445"/>
              <a:gd name="connsiteX2" fmla="*/ 0 w 1152114"/>
              <a:gd name="connsiteY2" fmla="*/ 1235063 h 1240445"/>
              <a:gd name="connsiteX3" fmla="*/ 264017 w 1152114"/>
              <a:gd name="connsiteY3" fmla="*/ 1080124 h 1240445"/>
              <a:gd name="connsiteX4" fmla="*/ 606848 w 1152114"/>
              <a:gd name="connsiteY4" fmla="*/ 1010040 h 1240445"/>
              <a:gd name="connsiteX5" fmla="*/ 922750 w 1152114"/>
              <a:gd name="connsiteY5" fmla="*/ 1069817 h 1240445"/>
              <a:gd name="connsiteX6" fmla="*/ 1152114 w 1152114"/>
              <a:gd name="connsiteY6" fmla="*/ 1240445 h 1240445"/>
              <a:gd name="connsiteX7" fmla="*/ 821869 w 1152114"/>
              <a:gd name="connsiteY7" fmla="*/ 307039 h 1240445"/>
              <a:gd name="connsiteX8" fmla="*/ 462456 w 1152114"/>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80124 h 1240445"/>
              <a:gd name="connsiteX4" fmla="*/ 606848 w 1108471"/>
              <a:gd name="connsiteY4" fmla="*/ 1010040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80124 h 1240445"/>
              <a:gd name="connsiteX4" fmla="*/ 606848 w 1108471"/>
              <a:gd name="connsiteY4" fmla="*/ 1010040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606848 w 1108471"/>
              <a:gd name="connsiteY4" fmla="*/ 1010040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606848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606848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606848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552295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40445"/>
              <a:gd name="connsiteX1" fmla="*/ 162970 w 1108471"/>
              <a:gd name="connsiteY1" fmla="*/ 313189 h 1240445"/>
              <a:gd name="connsiteX2" fmla="*/ 0 w 1108471"/>
              <a:gd name="connsiteY2" fmla="*/ 1235063 h 1240445"/>
              <a:gd name="connsiteX3" fmla="*/ 264017 w 1108471"/>
              <a:gd name="connsiteY3" fmla="*/ 1030653 h 1240445"/>
              <a:gd name="connsiteX4" fmla="*/ 552295 w 1108471"/>
              <a:gd name="connsiteY4" fmla="*/ 960569 h 1240445"/>
              <a:gd name="connsiteX5" fmla="*/ 922750 w 1108471"/>
              <a:gd name="connsiteY5" fmla="*/ 1069817 h 1240445"/>
              <a:gd name="connsiteX6" fmla="*/ 1108471 w 1108471"/>
              <a:gd name="connsiteY6" fmla="*/ 1240445 h 1240445"/>
              <a:gd name="connsiteX7" fmla="*/ 821869 w 1108471"/>
              <a:gd name="connsiteY7" fmla="*/ 307039 h 1240445"/>
              <a:gd name="connsiteX8" fmla="*/ 462456 w 1108471"/>
              <a:gd name="connsiteY8" fmla="*/ 1025 h 1240445"/>
              <a:gd name="connsiteX0" fmla="*/ 462456 w 1108471"/>
              <a:gd name="connsiteY0" fmla="*/ 1025 h 1235063"/>
              <a:gd name="connsiteX1" fmla="*/ 162970 w 1108471"/>
              <a:gd name="connsiteY1" fmla="*/ 313189 h 1235063"/>
              <a:gd name="connsiteX2" fmla="*/ 0 w 1108471"/>
              <a:gd name="connsiteY2" fmla="*/ 1235063 h 1235063"/>
              <a:gd name="connsiteX3" fmla="*/ 264017 w 1108471"/>
              <a:gd name="connsiteY3" fmla="*/ 1030653 h 1235063"/>
              <a:gd name="connsiteX4" fmla="*/ 552295 w 1108471"/>
              <a:gd name="connsiteY4" fmla="*/ 960569 h 1235063"/>
              <a:gd name="connsiteX5" fmla="*/ 922750 w 1108471"/>
              <a:gd name="connsiteY5" fmla="*/ 1069817 h 1235063"/>
              <a:gd name="connsiteX6" fmla="*/ 1108471 w 1108471"/>
              <a:gd name="connsiteY6" fmla="*/ 1174483 h 1235063"/>
              <a:gd name="connsiteX7" fmla="*/ 821869 w 1108471"/>
              <a:gd name="connsiteY7" fmla="*/ 307039 h 1235063"/>
              <a:gd name="connsiteX8" fmla="*/ 462456 w 1108471"/>
              <a:gd name="connsiteY8" fmla="*/ 1025 h 1235063"/>
              <a:gd name="connsiteX0" fmla="*/ 462456 w 1108471"/>
              <a:gd name="connsiteY0" fmla="*/ 1025 h 1235063"/>
              <a:gd name="connsiteX1" fmla="*/ 162970 w 1108471"/>
              <a:gd name="connsiteY1" fmla="*/ 313189 h 1235063"/>
              <a:gd name="connsiteX2" fmla="*/ 0 w 1108471"/>
              <a:gd name="connsiteY2" fmla="*/ 1235063 h 1235063"/>
              <a:gd name="connsiteX3" fmla="*/ 264017 w 1108471"/>
              <a:gd name="connsiteY3" fmla="*/ 1030653 h 1235063"/>
              <a:gd name="connsiteX4" fmla="*/ 552295 w 1108471"/>
              <a:gd name="connsiteY4" fmla="*/ 960569 h 1235063"/>
              <a:gd name="connsiteX5" fmla="*/ 873652 w 1108471"/>
              <a:gd name="connsiteY5" fmla="*/ 1012100 h 1235063"/>
              <a:gd name="connsiteX6" fmla="*/ 1108471 w 1108471"/>
              <a:gd name="connsiteY6" fmla="*/ 1174483 h 1235063"/>
              <a:gd name="connsiteX7" fmla="*/ 821869 w 1108471"/>
              <a:gd name="connsiteY7" fmla="*/ 307039 h 1235063"/>
              <a:gd name="connsiteX8" fmla="*/ 462456 w 1108471"/>
              <a:gd name="connsiteY8" fmla="*/ 1025 h 1235063"/>
              <a:gd name="connsiteX0" fmla="*/ 462456 w 1108471"/>
              <a:gd name="connsiteY0" fmla="*/ 56680 h 1290718"/>
              <a:gd name="connsiteX1" fmla="*/ 359363 w 1108471"/>
              <a:gd name="connsiteY1" fmla="*/ 702776 h 1290718"/>
              <a:gd name="connsiteX2" fmla="*/ 0 w 1108471"/>
              <a:gd name="connsiteY2" fmla="*/ 1290718 h 1290718"/>
              <a:gd name="connsiteX3" fmla="*/ 264017 w 1108471"/>
              <a:gd name="connsiteY3" fmla="*/ 1086308 h 1290718"/>
              <a:gd name="connsiteX4" fmla="*/ 552295 w 1108471"/>
              <a:gd name="connsiteY4" fmla="*/ 1016224 h 1290718"/>
              <a:gd name="connsiteX5" fmla="*/ 873652 w 1108471"/>
              <a:gd name="connsiteY5" fmla="*/ 1067755 h 1290718"/>
              <a:gd name="connsiteX6" fmla="*/ 1108471 w 1108471"/>
              <a:gd name="connsiteY6" fmla="*/ 1230138 h 1290718"/>
              <a:gd name="connsiteX7" fmla="*/ 821869 w 1108471"/>
              <a:gd name="connsiteY7" fmla="*/ 362694 h 1290718"/>
              <a:gd name="connsiteX8" fmla="*/ 462456 w 1108471"/>
              <a:gd name="connsiteY8" fmla="*/ 56680 h 1290718"/>
              <a:gd name="connsiteX0" fmla="*/ 462456 w 1108471"/>
              <a:gd name="connsiteY0" fmla="*/ 5148 h 1239186"/>
              <a:gd name="connsiteX1" fmla="*/ 359363 w 1108471"/>
              <a:gd name="connsiteY1" fmla="*/ 651244 h 1239186"/>
              <a:gd name="connsiteX2" fmla="*/ 0 w 1108471"/>
              <a:gd name="connsiteY2" fmla="*/ 1239186 h 1239186"/>
              <a:gd name="connsiteX3" fmla="*/ 264017 w 1108471"/>
              <a:gd name="connsiteY3" fmla="*/ 1034776 h 1239186"/>
              <a:gd name="connsiteX4" fmla="*/ 552295 w 1108471"/>
              <a:gd name="connsiteY4" fmla="*/ 964692 h 1239186"/>
              <a:gd name="connsiteX5" fmla="*/ 873652 w 1108471"/>
              <a:gd name="connsiteY5" fmla="*/ 1016223 h 1239186"/>
              <a:gd name="connsiteX6" fmla="*/ 1108471 w 1108471"/>
              <a:gd name="connsiteY6" fmla="*/ 1178606 h 1239186"/>
              <a:gd name="connsiteX7" fmla="*/ 622749 w 1108471"/>
              <a:gd name="connsiteY7" fmla="*/ 620358 h 1239186"/>
              <a:gd name="connsiteX8" fmla="*/ 462456 w 1108471"/>
              <a:gd name="connsiteY8" fmla="*/ 5148 h 1239186"/>
              <a:gd name="connsiteX0" fmla="*/ 462456 w 1108471"/>
              <a:gd name="connsiteY0" fmla="*/ 5148 h 1239186"/>
              <a:gd name="connsiteX1" fmla="*/ 359363 w 1108471"/>
              <a:gd name="connsiteY1" fmla="*/ 651244 h 1239186"/>
              <a:gd name="connsiteX2" fmla="*/ 0 w 1108471"/>
              <a:gd name="connsiteY2" fmla="*/ 1239186 h 1239186"/>
              <a:gd name="connsiteX3" fmla="*/ 264017 w 1108471"/>
              <a:gd name="connsiteY3" fmla="*/ 1034776 h 1239186"/>
              <a:gd name="connsiteX4" fmla="*/ 552295 w 1108471"/>
              <a:gd name="connsiteY4" fmla="*/ 964692 h 1239186"/>
              <a:gd name="connsiteX5" fmla="*/ 873652 w 1108471"/>
              <a:gd name="connsiteY5" fmla="*/ 1016223 h 1239186"/>
              <a:gd name="connsiteX6" fmla="*/ 1108471 w 1108471"/>
              <a:gd name="connsiteY6" fmla="*/ 1178606 h 1239186"/>
              <a:gd name="connsiteX7" fmla="*/ 622749 w 1108471"/>
              <a:gd name="connsiteY7" fmla="*/ 620358 h 1239186"/>
              <a:gd name="connsiteX8" fmla="*/ 462456 w 1108471"/>
              <a:gd name="connsiteY8" fmla="*/ 5148 h 1239186"/>
              <a:gd name="connsiteX0" fmla="*/ 462456 w 1108471"/>
              <a:gd name="connsiteY0" fmla="*/ 11342 h 1245380"/>
              <a:gd name="connsiteX1" fmla="*/ 359363 w 1108471"/>
              <a:gd name="connsiteY1" fmla="*/ 657438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22749 w 1108471"/>
              <a:gd name="connsiteY7" fmla="*/ 626552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22749 w 1108471"/>
              <a:gd name="connsiteY7" fmla="*/ 626552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22749 w 1108471"/>
              <a:gd name="connsiteY7" fmla="*/ 626552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22749 w 1108471"/>
              <a:gd name="connsiteY7" fmla="*/ 626552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587289 w 1108471"/>
              <a:gd name="connsiteY7" fmla="*/ 412177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587289 w 1108471"/>
              <a:gd name="connsiteY7" fmla="*/ 412177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587289 w 1108471"/>
              <a:gd name="connsiteY7" fmla="*/ 412177 h 1245380"/>
              <a:gd name="connsiteX8" fmla="*/ 462456 w 1108471"/>
              <a:gd name="connsiteY8" fmla="*/ 11342 h 1245380"/>
              <a:gd name="connsiteX0" fmla="*/ 462456 w 1108471"/>
              <a:gd name="connsiteY0" fmla="*/ 11342 h 1245380"/>
              <a:gd name="connsiteX1" fmla="*/ 359363 w 1108471"/>
              <a:gd name="connsiteY1" fmla="*/ 496656 h 1245380"/>
              <a:gd name="connsiteX2" fmla="*/ 0 w 1108471"/>
              <a:gd name="connsiteY2" fmla="*/ 1245380 h 1245380"/>
              <a:gd name="connsiteX3" fmla="*/ 264017 w 1108471"/>
              <a:gd name="connsiteY3" fmla="*/ 1040970 h 1245380"/>
              <a:gd name="connsiteX4" fmla="*/ 552295 w 1108471"/>
              <a:gd name="connsiteY4" fmla="*/ 970886 h 1245380"/>
              <a:gd name="connsiteX5" fmla="*/ 873652 w 1108471"/>
              <a:gd name="connsiteY5" fmla="*/ 1022417 h 1245380"/>
              <a:gd name="connsiteX6" fmla="*/ 1108471 w 1108471"/>
              <a:gd name="connsiteY6" fmla="*/ 1184800 h 1245380"/>
              <a:gd name="connsiteX7" fmla="*/ 650025 w 1108471"/>
              <a:gd name="connsiteY7" fmla="*/ 412178 h 1245380"/>
              <a:gd name="connsiteX8" fmla="*/ 462456 w 1108471"/>
              <a:gd name="connsiteY8" fmla="*/ 11342 h 1245380"/>
              <a:gd name="connsiteX0" fmla="*/ 495188 w 1108471"/>
              <a:gd name="connsiteY0" fmla="*/ 11342 h 1500982"/>
              <a:gd name="connsiteX1" fmla="*/ 359363 w 1108471"/>
              <a:gd name="connsiteY1" fmla="*/ 752258 h 1500982"/>
              <a:gd name="connsiteX2" fmla="*/ 0 w 1108471"/>
              <a:gd name="connsiteY2" fmla="*/ 1500982 h 1500982"/>
              <a:gd name="connsiteX3" fmla="*/ 264017 w 1108471"/>
              <a:gd name="connsiteY3" fmla="*/ 1296572 h 1500982"/>
              <a:gd name="connsiteX4" fmla="*/ 552295 w 1108471"/>
              <a:gd name="connsiteY4" fmla="*/ 1226488 h 1500982"/>
              <a:gd name="connsiteX5" fmla="*/ 873652 w 1108471"/>
              <a:gd name="connsiteY5" fmla="*/ 1278019 h 1500982"/>
              <a:gd name="connsiteX6" fmla="*/ 1108471 w 1108471"/>
              <a:gd name="connsiteY6" fmla="*/ 1440402 h 1500982"/>
              <a:gd name="connsiteX7" fmla="*/ 650025 w 1108471"/>
              <a:gd name="connsiteY7" fmla="*/ 667780 h 1500982"/>
              <a:gd name="connsiteX8" fmla="*/ 495188 w 1108471"/>
              <a:gd name="connsiteY8" fmla="*/ 11342 h 1500982"/>
              <a:gd name="connsiteX0" fmla="*/ 495188 w 1108471"/>
              <a:gd name="connsiteY0" fmla="*/ 11342 h 1500982"/>
              <a:gd name="connsiteX1" fmla="*/ 435738 w 1108471"/>
              <a:gd name="connsiteY1" fmla="*/ 694542 h 1500982"/>
              <a:gd name="connsiteX2" fmla="*/ 0 w 1108471"/>
              <a:gd name="connsiteY2" fmla="*/ 1500982 h 1500982"/>
              <a:gd name="connsiteX3" fmla="*/ 264017 w 1108471"/>
              <a:gd name="connsiteY3" fmla="*/ 1296572 h 1500982"/>
              <a:gd name="connsiteX4" fmla="*/ 552295 w 1108471"/>
              <a:gd name="connsiteY4" fmla="*/ 1226488 h 1500982"/>
              <a:gd name="connsiteX5" fmla="*/ 873652 w 1108471"/>
              <a:gd name="connsiteY5" fmla="*/ 1278019 h 1500982"/>
              <a:gd name="connsiteX6" fmla="*/ 1108471 w 1108471"/>
              <a:gd name="connsiteY6" fmla="*/ 1440402 h 1500982"/>
              <a:gd name="connsiteX7" fmla="*/ 650025 w 1108471"/>
              <a:gd name="connsiteY7" fmla="*/ 667780 h 1500982"/>
              <a:gd name="connsiteX8" fmla="*/ 495188 w 1108471"/>
              <a:gd name="connsiteY8" fmla="*/ 11342 h 1500982"/>
              <a:gd name="connsiteX0" fmla="*/ 495188 w 1108471"/>
              <a:gd name="connsiteY0" fmla="*/ 11342 h 1500982"/>
              <a:gd name="connsiteX1" fmla="*/ 435738 w 1108471"/>
              <a:gd name="connsiteY1" fmla="*/ 694542 h 1500982"/>
              <a:gd name="connsiteX2" fmla="*/ 0 w 1108471"/>
              <a:gd name="connsiteY2" fmla="*/ 1500982 h 1500982"/>
              <a:gd name="connsiteX3" fmla="*/ 264017 w 1108471"/>
              <a:gd name="connsiteY3" fmla="*/ 1296572 h 1500982"/>
              <a:gd name="connsiteX4" fmla="*/ 552295 w 1108471"/>
              <a:gd name="connsiteY4" fmla="*/ 1226488 h 1500982"/>
              <a:gd name="connsiteX5" fmla="*/ 873652 w 1108471"/>
              <a:gd name="connsiteY5" fmla="*/ 1278019 h 1500982"/>
              <a:gd name="connsiteX6" fmla="*/ 1108471 w 1108471"/>
              <a:gd name="connsiteY6" fmla="*/ 1440402 h 1500982"/>
              <a:gd name="connsiteX7" fmla="*/ 650025 w 1108471"/>
              <a:gd name="connsiteY7" fmla="*/ 667780 h 1500982"/>
              <a:gd name="connsiteX8" fmla="*/ 495188 w 1108471"/>
              <a:gd name="connsiteY8" fmla="*/ 11342 h 1500982"/>
              <a:gd name="connsiteX0" fmla="*/ 557925 w 1108471"/>
              <a:gd name="connsiteY0" fmla="*/ 11342 h 1500982"/>
              <a:gd name="connsiteX1" fmla="*/ 435738 w 1108471"/>
              <a:gd name="connsiteY1" fmla="*/ 694542 h 1500982"/>
              <a:gd name="connsiteX2" fmla="*/ 0 w 1108471"/>
              <a:gd name="connsiteY2" fmla="*/ 1500982 h 1500982"/>
              <a:gd name="connsiteX3" fmla="*/ 264017 w 1108471"/>
              <a:gd name="connsiteY3" fmla="*/ 1296572 h 1500982"/>
              <a:gd name="connsiteX4" fmla="*/ 552295 w 1108471"/>
              <a:gd name="connsiteY4" fmla="*/ 1226488 h 1500982"/>
              <a:gd name="connsiteX5" fmla="*/ 873652 w 1108471"/>
              <a:gd name="connsiteY5" fmla="*/ 1278019 h 1500982"/>
              <a:gd name="connsiteX6" fmla="*/ 1108471 w 1108471"/>
              <a:gd name="connsiteY6" fmla="*/ 1440402 h 1500982"/>
              <a:gd name="connsiteX7" fmla="*/ 650025 w 1108471"/>
              <a:gd name="connsiteY7" fmla="*/ 667780 h 1500982"/>
              <a:gd name="connsiteX8" fmla="*/ 557925 w 1108471"/>
              <a:gd name="connsiteY8" fmla="*/ 11342 h 1500982"/>
              <a:gd name="connsiteX0" fmla="*/ 557925 w 1108471"/>
              <a:gd name="connsiteY0" fmla="*/ 64347 h 1553987"/>
              <a:gd name="connsiteX1" fmla="*/ 435738 w 1108471"/>
              <a:gd name="connsiteY1" fmla="*/ 747547 h 1553987"/>
              <a:gd name="connsiteX2" fmla="*/ 0 w 1108471"/>
              <a:gd name="connsiteY2" fmla="*/ 1553987 h 1553987"/>
              <a:gd name="connsiteX3" fmla="*/ 264017 w 1108471"/>
              <a:gd name="connsiteY3" fmla="*/ 1349577 h 1553987"/>
              <a:gd name="connsiteX4" fmla="*/ 552295 w 1108471"/>
              <a:gd name="connsiteY4" fmla="*/ 1279493 h 1553987"/>
              <a:gd name="connsiteX5" fmla="*/ 873652 w 1108471"/>
              <a:gd name="connsiteY5" fmla="*/ 1331024 h 1553987"/>
              <a:gd name="connsiteX6" fmla="*/ 1108471 w 1108471"/>
              <a:gd name="connsiteY6" fmla="*/ 1493407 h 1553987"/>
              <a:gd name="connsiteX7" fmla="*/ 650025 w 1108471"/>
              <a:gd name="connsiteY7" fmla="*/ 720785 h 1553987"/>
              <a:gd name="connsiteX8" fmla="*/ 557925 w 1108471"/>
              <a:gd name="connsiteY8" fmla="*/ 64347 h 1553987"/>
              <a:gd name="connsiteX0" fmla="*/ 557925 w 1108471"/>
              <a:gd name="connsiteY0" fmla="*/ 64347 h 1553987"/>
              <a:gd name="connsiteX1" fmla="*/ 435738 w 1108471"/>
              <a:gd name="connsiteY1" fmla="*/ 747547 h 1553987"/>
              <a:gd name="connsiteX2" fmla="*/ 0 w 1108471"/>
              <a:gd name="connsiteY2" fmla="*/ 1553987 h 1553987"/>
              <a:gd name="connsiteX3" fmla="*/ 264017 w 1108471"/>
              <a:gd name="connsiteY3" fmla="*/ 1349577 h 1553987"/>
              <a:gd name="connsiteX4" fmla="*/ 552295 w 1108471"/>
              <a:gd name="connsiteY4" fmla="*/ 1279493 h 1553987"/>
              <a:gd name="connsiteX5" fmla="*/ 873652 w 1108471"/>
              <a:gd name="connsiteY5" fmla="*/ 1331024 h 1553987"/>
              <a:gd name="connsiteX6" fmla="*/ 1108471 w 1108471"/>
              <a:gd name="connsiteY6" fmla="*/ 1493407 h 1553987"/>
              <a:gd name="connsiteX7" fmla="*/ 650025 w 1108471"/>
              <a:gd name="connsiteY7" fmla="*/ 720785 h 1553987"/>
              <a:gd name="connsiteX8" fmla="*/ 557925 w 1108471"/>
              <a:gd name="connsiteY8" fmla="*/ 64347 h 1553987"/>
              <a:gd name="connsiteX0" fmla="*/ 557925 w 1108471"/>
              <a:gd name="connsiteY0" fmla="*/ 22816 h 1512456"/>
              <a:gd name="connsiteX1" fmla="*/ 435738 w 1108471"/>
              <a:gd name="connsiteY1" fmla="*/ 706016 h 1512456"/>
              <a:gd name="connsiteX2" fmla="*/ 0 w 1108471"/>
              <a:gd name="connsiteY2" fmla="*/ 1512456 h 1512456"/>
              <a:gd name="connsiteX3" fmla="*/ 264017 w 1108471"/>
              <a:gd name="connsiteY3" fmla="*/ 1308046 h 1512456"/>
              <a:gd name="connsiteX4" fmla="*/ 552295 w 1108471"/>
              <a:gd name="connsiteY4" fmla="*/ 1237962 h 1512456"/>
              <a:gd name="connsiteX5" fmla="*/ 873652 w 1108471"/>
              <a:gd name="connsiteY5" fmla="*/ 1289493 h 1512456"/>
              <a:gd name="connsiteX6" fmla="*/ 1108471 w 1108471"/>
              <a:gd name="connsiteY6" fmla="*/ 1451876 h 1512456"/>
              <a:gd name="connsiteX7" fmla="*/ 650025 w 1108471"/>
              <a:gd name="connsiteY7" fmla="*/ 679254 h 1512456"/>
              <a:gd name="connsiteX8" fmla="*/ 557925 w 1108471"/>
              <a:gd name="connsiteY8" fmla="*/ 22816 h 1512456"/>
              <a:gd name="connsiteX0" fmla="*/ 557925 w 1108471"/>
              <a:gd name="connsiteY0" fmla="*/ 11341 h 1500981"/>
              <a:gd name="connsiteX1" fmla="*/ 435738 w 1108471"/>
              <a:gd name="connsiteY1" fmla="*/ 694541 h 1500981"/>
              <a:gd name="connsiteX2" fmla="*/ 0 w 1108471"/>
              <a:gd name="connsiteY2" fmla="*/ 1500981 h 1500981"/>
              <a:gd name="connsiteX3" fmla="*/ 264017 w 1108471"/>
              <a:gd name="connsiteY3" fmla="*/ 1296571 h 1500981"/>
              <a:gd name="connsiteX4" fmla="*/ 552295 w 1108471"/>
              <a:gd name="connsiteY4" fmla="*/ 1226487 h 1500981"/>
              <a:gd name="connsiteX5" fmla="*/ 873652 w 1108471"/>
              <a:gd name="connsiteY5" fmla="*/ 1278018 h 1500981"/>
              <a:gd name="connsiteX6" fmla="*/ 1108471 w 1108471"/>
              <a:gd name="connsiteY6" fmla="*/ 1440401 h 1500981"/>
              <a:gd name="connsiteX7" fmla="*/ 650025 w 1108471"/>
              <a:gd name="connsiteY7" fmla="*/ 667779 h 1500981"/>
              <a:gd name="connsiteX8" fmla="*/ 557925 w 1108471"/>
              <a:gd name="connsiteY8" fmla="*/ 11341 h 1500981"/>
              <a:gd name="connsiteX0" fmla="*/ 557925 w 1108471"/>
              <a:gd name="connsiteY0" fmla="*/ 11341 h 1659996"/>
              <a:gd name="connsiteX1" fmla="*/ 435738 w 1108471"/>
              <a:gd name="connsiteY1" fmla="*/ 853556 h 1659996"/>
              <a:gd name="connsiteX2" fmla="*/ 0 w 1108471"/>
              <a:gd name="connsiteY2" fmla="*/ 1659996 h 1659996"/>
              <a:gd name="connsiteX3" fmla="*/ 264017 w 1108471"/>
              <a:gd name="connsiteY3" fmla="*/ 1455586 h 1659996"/>
              <a:gd name="connsiteX4" fmla="*/ 552295 w 1108471"/>
              <a:gd name="connsiteY4" fmla="*/ 1385502 h 1659996"/>
              <a:gd name="connsiteX5" fmla="*/ 873652 w 1108471"/>
              <a:gd name="connsiteY5" fmla="*/ 1437033 h 1659996"/>
              <a:gd name="connsiteX6" fmla="*/ 1108471 w 1108471"/>
              <a:gd name="connsiteY6" fmla="*/ 1599416 h 1659996"/>
              <a:gd name="connsiteX7" fmla="*/ 650025 w 1108471"/>
              <a:gd name="connsiteY7" fmla="*/ 826794 h 1659996"/>
              <a:gd name="connsiteX8" fmla="*/ 557925 w 1108471"/>
              <a:gd name="connsiteY8" fmla="*/ 11341 h 1659996"/>
              <a:gd name="connsiteX0" fmla="*/ 557925 w 1108471"/>
              <a:gd name="connsiteY0" fmla="*/ 11341 h 1659996"/>
              <a:gd name="connsiteX1" fmla="*/ 435738 w 1108471"/>
              <a:gd name="connsiteY1" fmla="*/ 853556 h 1659996"/>
              <a:gd name="connsiteX2" fmla="*/ 0 w 1108471"/>
              <a:gd name="connsiteY2" fmla="*/ 1659996 h 1659996"/>
              <a:gd name="connsiteX3" fmla="*/ 264017 w 1108471"/>
              <a:gd name="connsiteY3" fmla="*/ 1455586 h 1659996"/>
              <a:gd name="connsiteX4" fmla="*/ 552296 w 1108471"/>
              <a:gd name="connsiteY4" fmla="*/ 1459055 h 1659996"/>
              <a:gd name="connsiteX5" fmla="*/ 873652 w 1108471"/>
              <a:gd name="connsiteY5" fmla="*/ 1437033 h 1659996"/>
              <a:gd name="connsiteX6" fmla="*/ 1108471 w 1108471"/>
              <a:gd name="connsiteY6" fmla="*/ 1599416 h 1659996"/>
              <a:gd name="connsiteX7" fmla="*/ 650025 w 1108471"/>
              <a:gd name="connsiteY7" fmla="*/ 826794 h 1659996"/>
              <a:gd name="connsiteX8" fmla="*/ 557925 w 1108471"/>
              <a:gd name="connsiteY8" fmla="*/ 11341 h 1659996"/>
              <a:gd name="connsiteX0" fmla="*/ 557925 w 1108471"/>
              <a:gd name="connsiteY0" fmla="*/ 11341 h 1659996"/>
              <a:gd name="connsiteX1" fmla="*/ 435738 w 1108471"/>
              <a:gd name="connsiteY1" fmla="*/ 853556 h 1659996"/>
              <a:gd name="connsiteX2" fmla="*/ 0 w 1108471"/>
              <a:gd name="connsiteY2" fmla="*/ 1659996 h 1659996"/>
              <a:gd name="connsiteX3" fmla="*/ 264017 w 1108471"/>
              <a:gd name="connsiteY3" fmla="*/ 1455586 h 1659996"/>
              <a:gd name="connsiteX4" fmla="*/ 552296 w 1108471"/>
              <a:gd name="connsiteY4" fmla="*/ 1459055 h 1659996"/>
              <a:gd name="connsiteX5" fmla="*/ 873652 w 1108471"/>
              <a:gd name="connsiteY5" fmla="*/ 1507757 h 1659996"/>
              <a:gd name="connsiteX6" fmla="*/ 1108471 w 1108471"/>
              <a:gd name="connsiteY6" fmla="*/ 1599416 h 1659996"/>
              <a:gd name="connsiteX7" fmla="*/ 650025 w 1108471"/>
              <a:gd name="connsiteY7" fmla="*/ 826794 h 1659996"/>
              <a:gd name="connsiteX8" fmla="*/ 557925 w 1108471"/>
              <a:gd name="connsiteY8" fmla="*/ 11341 h 1659996"/>
              <a:gd name="connsiteX0" fmla="*/ 557925 w 1108471"/>
              <a:gd name="connsiteY0" fmla="*/ 11341 h 1659996"/>
              <a:gd name="connsiteX1" fmla="*/ 435738 w 1108471"/>
              <a:gd name="connsiteY1" fmla="*/ 853556 h 1659996"/>
              <a:gd name="connsiteX2" fmla="*/ 0 w 1108471"/>
              <a:gd name="connsiteY2" fmla="*/ 1659996 h 1659996"/>
              <a:gd name="connsiteX3" fmla="*/ 200750 w 1108471"/>
              <a:gd name="connsiteY3" fmla="*/ 1517823 h 1659996"/>
              <a:gd name="connsiteX4" fmla="*/ 552296 w 1108471"/>
              <a:gd name="connsiteY4" fmla="*/ 1459055 h 1659996"/>
              <a:gd name="connsiteX5" fmla="*/ 873652 w 1108471"/>
              <a:gd name="connsiteY5" fmla="*/ 1507757 h 1659996"/>
              <a:gd name="connsiteX6" fmla="*/ 1108471 w 1108471"/>
              <a:gd name="connsiteY6" fmla="*/ 1599416 h 1659996"/>
              <a:gd name="connsiteX7" fmla="*/ 650025 w 1108471"/>
              <a:gd name="connsiteY7" fmla="*/ 826794 h 1659996"/>
              <a:gd name="connsiteX8" fmla="*/ 557925 w 1108471"/>
              <a:gd name="connsiteY8" fmla="*/ 11341 h 1659996"/>
              <a:gd name="connsiteX0" fmla="*/ 557925 w 1045203"/>
              <a:gd name="connsiteY0" fmla="*/ 11341 h 1659996"/>
              <a:gd name="connsiteX1" fmla="*/ 435738 w 1045203"/>
              <a:gd name="connsiteY1" fmla="*/ 853556 h 1659996"/>
              <a:gd name="connsiteX2" fmla="*/ 0 w 1045203"/>
              <a:gd name="connsiteY2" fmla="*/ 1659996 h 1659996"/>
              <a:gd name="connsiteX3" fmla="*/ 200750 w 1045203"/>
              <a:gd name="connsiteY3" fmla="*/ 1517823 h 1659996"/>
              <a:gd name="connsiteX4" fmla="*/ 552296 w 1045203"/>
              <a:gd name="connsiteY4" fmla="*/ 1459055 h 1659996"/>
              <a:gd name="connsiteX5" fmla="*/ 873652 w 1045203"/>
              <a:gd name="connsiteY5" fmla="*/ 1507757 h 1659996"/>
              <a:gd name="connsiteX6" fmla="*/ 1045203 w 1045203"/>
              <a:gd name="connsiteY6" fmla="*/ 1599416 h 1659996"/>
              <a:gd name="connsiteX7" fmla="*/ 650025 w 1045203"/>
              <a:gd name="connsiteY7" fmla="*/ 826794 h 1659996"/>
              <a:gd name="connsiteX8" fmla="*/ 557925 w 1045203"/>
              <a:gd name="connsiteY8" fmla="*/ 11341 h 1659996"/>
              <a:gd name="connsiteX0" fmla="*/ 557925 w 1045203"/>
              <a:gd name="connsiteY0" fmla="*/ 11341 h 1659996"/>
              <a:gd name="connsiteX1" fmla="*/ 435738 w 1045203"/>
              <a:gd name="connsiteY1" fmla="*/ 853556 h 1659996"/>
              <a:gd name="connsiteX2" fmla="*/ 0 w 1045203"/>
              <a:gd name="connsiteY2" fmla="*/ 1659996 h 1659996"/>
              <a:gd name="connsiteX3" fmla="*/ 200750 w 1045203"/>
              <a:gd name="connsiteY3" fmla="*/ 1517823 h 1659996"/>
              <a:gd name="connsiteX4" fmla="*/ 552296 w 1045203"/>
              <a:gd name="connsiteY4" fmla="*/ 1459055 h 1659996"/>
              <a:gd name="connsiteX5" fmla="*/ 873652 w 1045203"/>
              <a:gd name="connsiteY5" fmla="*/ 1507757 h 1659996"/>
              <a:gd name="connsiteX6" fmla="*/ 1045203 w 1045203"/>
              <a:gd name="connsiteY6" fmla="*/ 1599416 h 1659996"/>
              <a:gd name="connsiteX7" fmla="*/ 650025 w 1045203"/>
              <a:gd name="connsiteY7" fmla="*/ 826794 h 1659996"/>
              <a:gd name="connsiteX8" fmla="*/ 557925 w 1045203"/>
              <a:gd name="connsiteY8" fmla="*/ 11341 h 1659996"/>
              <a:gd name="connsiteX0" fmla="*/ 557925 w 1045203"/>
              <a:gd name="connsiteY0" fmla="*/ 11341 h 1659996"/>
              <a:gd name="connsiteX1" fmla="*/ 435738 w 1045203"/>
              <a:gd name="connsiteY1" fmla="*/ 853556 h 1659996"/>
              <a:gd name="connsiteX2" fmla="*/ 0 w 1045203"/>
              <a:gd name="connsiteY2" fmla="*/ 1659996 h 1659996"/>
              <a:gd name="connsiteX3" fmla="*/ 200750 w 1045203"/>
              <a:gd name="connsiteY3" fmla="*/ 1517823 h 1659996"/>
              <a:gd name="connsiteX4" fmla="*/ 552296 w 1045203"/>
              <a:gd name="connsiteY4" fmla="*/ 1459055 h 1659996"/>
              <a:gd name="connsiteX5" fmla="*/ 873652 w 1045203"/>
              <a:gd name="connsiteY5" fmla="*/ 1507757 h 1659996"/>
              <a:gd name="connsiteX6" fmla="*/ 1045203 w 1045203"/>
              <a:gd name="connsiteY6" fmla="*/ 1599416 h 1659996"/>
              <a:gd name="connsiteX7" fmla="*/ 650025 w 1045203"/>
              <a:gd name="connsiteY7" fmla="*/ 826794 h 1659996"/>
              <a:gd name="connsiteX8" fmla="*/ 557925 w 1045203"/>
              <a:gd name="connsiteY8" fmla="*/ 11341 h 1659996"/>
              <a:gd name="connsiteX0" fmla="*/ 557925 w 1045203"/>
              <a:gd name="connsiteY0" fmla="*/ 11341 h 1659996"/>
              <a:gd name="connsiteX1" fmla="*/ 435738 w 1045203"/>
              <a:gd name="connsiteY1" fmla="*/ 853556 h 1659996"/>
              <a:gd name="connsiteX2" fmla="*/ 0 w 1045203"/>
              <a:gd name="connsiteY2" fmla="*/ 1659996 h 1659996"/>
              <a:gd name="connsiteX3" fmla="*/ 200750 w 1045203"/>
              <a:gd name="connsiteY3" fmla="*/ 1517823 h 1659996"/>
              <a:gd name="connsiteX4" fmla="*/ 552296 w 1045203"/>
              <a:gd name="connsiteY4" fmla="*/ 1459055 h 1659996"/>
              <a:gd name="connsiteX5" fmla="*/ 873652 w 1045203"/>
              <a:gd name="connsiteY5" fmla="*/ 1507757 h 1659996"/>
              <a:gd name="connsiteX6" fmla="*/ 1045203 w 1045203"/>
              <a:gd name="connsiteY6" fmla="*/ 1599416 h 1659996"/>
              <a:gd name="connsiteX7" fmla="*/ 650025 w 1045203"/>
              <a:gd name="connsiteY7" fmla="*/ 826794 h 1659996"/>
              <a:gd name="connsiteX8" fmla="*/ 557925 w 1045203"/>
              <a:gd name="connsiteY8" fmla="*/ 11341 h 1659996"/>
              <a:gd name="connsiteX0" fmla="*/ 557925 w 1045203"/>
              <a:gd name="connsiteY0" fmla="*/ 11341 h 1659996"/>
              <a:gd name="connsiteX1" fmla="*/ 435738 w 1045203"/>
              <a:gd name="connsiteY1" fmla="*/ 853556 h 1659996"/>
              <a:gd name="connsiteX2" fmla="*/ 0 w 1045203"/>
              <a:gd name="connsiteY2" fmla="*/ 1659996 h 1659996"/>
              <a:gd name="connsiteX3" fmla="*/ 200750 w 1045203"/>
              <a:gd name="connsiteY3" fmla="*/ 1517823 h 1659996"/>
              <a:gd name="connsiteX4" fmla="*/ 552296 w 1045203"/>
              <a:gd name="connsiteY4" fmla="*/ 1459055 h 1659996"/>
              <a:gd name="connsiteX5" fmla="*/ 873652 w 1045203"/>
              <a:gd name="connsiteY5" fmla="*/ 1507757 h 1659996"/>
              <a:gd name="connsiteX6" fmla="*/ 1045203 w 1045203"/>
              <a:gd name="connsiteY6" fmla="*/ 1599416 h 1659996"/>
              <a:gd name="connsiteX7" fmla="*/ 650025 w 1045203"/>
              <a:gd name="connsiteY7" fmla="*/ 826794 h 1659996"/>
              <a:gd name="connsiteX8" fmla="*/ 557925 w 1045203"/>
              <a:gd name="connsiteY8" fmla="*/ 11341 h 1659996"/>
              <a:gd name="connsiteX0" fmla="*/ 557925 w 1045203"/>
              <a:gd name="connsiteY0" fmla="*/ 11341 h 1659996"/>
              <a:gd name="connsiteX1" fmla="*/ 435738 w 1045203"/>
              <a:gd name="connsiteY1" fmla="*/ 853556 h 1659996"/>
              <a:gd name="connsiteX2" fmla="*/ 0 w 1045203"/>
              <a:gd name="connsiteY2" fmla="*/ 1659996 h 1659996"/>
              <a:gd name="connsiteX3" fmla="*/ 200750 w 1045203"/>
              <a:gd name="connsiteY3" fmla="*/ 1517823 h 1659996"/>
              <a:gd name="connsiteX4" fmla="*/ 552296 w 1045203"/>
              <a:gd name="connsiteY4" fmla="*/ 1459055 h 1659996"/>
              <a:gd name="connsiteX5" fmla="*/ 873652 w 1045203"/>
              <a:gd name="connsiteY5" fmla="*/ 1507757 h 1659996"/>
              <a:gd name="connsiteX6" fmla="*/ 1045203 w 1045203"/>
              <a:gd name="connsiteY6" fmla="*/ 1599416 h 1659996"/>
              <a:gd name="connsiteX7" fmla="*/ 650025 w 1045203"/>
              <a:gd name="connsiteY7" fmla="*/ 826794 h 1659996"/>
              <a:gd name="connsiteX8" fmla="*/ 557925 w 1045203"/>
              <a:gd name="connsiteY8" fmla="*/ 11341 h 1659996"/>
              <a:gd name="connsiteX0" fmla="*/ 557925 w 1128480"/>
              <a:gd name="connsiteY0" fmla="*/ 11341 h 1659996"/>
              <a:gd name="connsiteX1" fmla="*/ 435738 w 1128480"/>
              <a:gd name="connsiteY1" fmla="*/ 853556 h 1659996"/>
              <a:gd name="connsiteX2" fmla="*/ 0 w 1128480"/>
              <a:gd name="connsiteY2" fmla="*/ 1659996 h 1659996"/>
              <a:gd name="connsiteX3" fmla="*/ 200750 w 1128480"/>
              <a:gd name="connsiteY3" fmla="*/ 1517823 h 1659996"/>
              <a:gd name="connsiteX4" fmla="*/ 552296 w 1128480"/>
              <a:gd name="connsiteY4" fmla="*/ 1459055 h 1659996"/>
              <a:gd name="connsiteX5" fmla="*/ 873652 w 1128480"/>
              <a:gd name="connsiteY5" fmla="*/ 1507757 h 1659996"/>
              <a:gd name="connsiteX6" fmla="*/ 1128480 w 1128480"/>
              <a:gd name="connsiteY6" fmla="*/ 1599416 h 1659996"/>
              <a:gd name="connsiteX7" fmla="*/ 650025 w 1128480"/>
              <a:gd name="connsiteY7" fmla="*/ 826794 h 1659996"/>
              <a:gd name="connsiteX8" fmla="*/ 557925 w 1128480"/>
              <a:gd name="connsiteY8" fmla="*/ 11341 h 165999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517823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472874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472874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472874 h 1599416"/>
              <a:gd name="connsiteX4" fmla="*/ 234070 w 1128480"/>
              <a:gd name="connsiteY4" fmla="*/ 1462570 h 1599416"/>
              <a:gd name="connsiteX5" fmla="*/ 552296 w 1128480"/>
              <a:gd name="connsiteY5" fmla="*/ 1459055 h 1599416"/>
              <a:gd name="connsiteX6" fmla="*/ 873652 w 1128480"/>
              <a:gd name="connsiteY6" fmla="*/ 1507757 h 1599416"/>
              <a:gd name="connsiteX7" fmla="*/ 1128480 w 1128480"/>
              <a:gd name="connsiteY7" fmla="*/ 1599416 h 1599416"/>
              <a:gd name="connsiteX8" fmla="*/ 650025 w 1128480"/>
              <a:gd name="connsiteY8" fmla="*/ 826794 h 1599416"/>
              <a:gd name="connsiteX9" fmla="*/ 557925 w 1128480"/>
              <a:gd name="connsiteY9"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472874 h 1599416"/>
              <a:gd name="connsiteX4" fmla="*/ 305450 w 1128480"/>
              <a:gd name="connsiteY4" fmla="*/ 1573214 h 1599416"/>
              <a:gd name="connsiteX5" fmla="*/ 552296 w 1128480"/>
              <a:gd name="connsiteY5" fmla="*/ 1459055 h 1599416"/>
              <a:gd name="connsiteX6" fmla="*/ 873652 w 1128480"/>
              <a:gd name="connsiteY6" fmla="*/ 1507757 h 1599416"/>
              <a:gd name="connsiteX7" fmla="*/ 1128480 w 1128480"/>
              <a:gd name="connsiteY7" fmla="*/ 1599416 h 1599416"/>
              <a:gd name="connsiteX8" fmla="*/ 650025 w 1128480"/>
              <a:gd name="connsiteY8" fmla="*/ 826794 h 1599416"/>
              <a:gd name="connsiteX9" fmla="*/ 557925 w 1128480"/>
              <a:gd name="connsiteY9"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472874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514365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514365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514365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514365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514365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514365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514365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514365 h 1599416"/>
              <a:gd name="connsiteX4" fmla="*/ 552296 w 1128480"/>
              <a:gd name="connsiteY4" fmla="*/ 1459055 h 1599416"/>
              <a:gd name="connsiteX5" fmla="*/ 873652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 name="connsiteX0" fmla="*/ 557925 w 1128480"/>
              <a:gd name="connsiteY0" fmla="*/ 11341 h 1599416"/>
              <a:gd name="connsiteX1" fmla="*/ 435738 w 1128480"/>
              <a:gd name="connsiteY1" fmla="*/ 853556 h 1599416"/>
              <a:gd name="connsiteX2" fmla="*/ 0 w 1128480"/>
              <a:gd name="connsiteY2" fmla="*/ 1590844 h 1599416"/>
              <a:gd name="connsiteX3" fmla="*/ 200750 w 1128480"/>
              <a:gd name="connsiteY3" fmla="*/ 1514365 h 1599416"/>
              <a:gd name="connsiteX4" fmla="*/ 552296 w 1128480"/>
              <a:gd name="connsiteY4" fmla="*/ 1459055 h 1599416"/>
              <a:gd name="connsiteX5" fmla="*/ 945031 w 1128480"/>
              <a:gd name="connsiteY5" fmla="*/ 1507757 h 1599416"/>
              <a:gd name="connsiteX6" fmla="*/ 1128480 w 1128480"/>
              <a:gd name="connsiteY6" fmla="*/ 1599416 h 1599416"/>
              <a:gd name="connsiteX7" fmla="*/ 650025 w 1128480"/>
              <a:gd name="connsiteY7" fmla="*/ 826794 h 1599416"/>
              <a:gd name="connsiteX8" fmla="*/ 557925 w 1128480"/>
              <a:gd name="connsiteY8" fmla="*/ 11341 h 159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8480" h="1599416">
                <a:moveTo>
                  <a:pt x="557925" y="11341"/>
                </a:moveTo>
                <a:cubicBezTo>
                  <a:pt x="190604" y="0"/>
                  <a:pt x="377174" y="652512"/>
                  <a:pt x="435738" y="853556"/>
                </a:cubicBezTo>
                <a:cubicBezTo>
                  <a:pt x="546066" y="1269596"/>
                  <a:pt x="64084" y="1272694"/>
                  <a:pt x="0" y="1590844"/>
                </a:cubicBezTo>
                <a:cubicBezTo>
                  <a:pt x="45252" y="1549439"/>
                  <a:pt x="174131" y="1519042"/>
                  <a:pt x="200750" y="1514365"/>
                </a:cubicBezTo>
                <a:cubicBezTo>
                  <a:pt x="292799" y="1492400"/>
                  <a:pt x="463940" y="1456699"/>
                  <a:pt x="552296" y="1459055"/>
                </a:cubicBezTo>
                <a:cubicBezTo>
                  <a:pt x="663448" y="1461218"/>
                  <a:pt x="854608" y="1461798"/>
                  <a:pt x="945031" y="1507757"/>
                </a:cubicBezTo>
                <a:cubicBezTo>
                  <a:pt x="978961" y="1512889"/>
                  <a:pt x="1070470" y="1553391"/>
                  <a:pt x="1128480" y="1599416"/>
                </a:cubicBezTo>
                <a:cubicBezTo>
                  <a:pt x="991074" y="1311104"/>
                  <a:pt x="580431" y="1347382"/>
                  <a:pt x="650025" y="826794"/>
                </a:cubicBezTo>
                <a:cubicBezTo>
                  <a:pt x="698632" y="570780"/>
                  <a:pt x="892515" y="32696"/>
                  <a:pt x="557925" y="11341"/>
                </a:cubicBezTo>
                <a:close/>
              </a:path>
            </a:pathLst>
          </a:custGeom>
          <a:blipFill dpi="0" rotWithShape="1">
            <a:blip r:embed="rId4">
              <a:lum bright="24000" contrast="52000"/>
            </a:blip>
            <a:srcRect/>
            <a:tile tx="0" ty="0" sx="15000" sy="15000" flip="none" algn="ctr"/>
          </a:bli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www.yosemite.ca.us/library/geologic_story_of_yosemite/images/20.jpg"/>
          <p:cNvPicPr>
            <a:picLocks noChangeAspect="1" noChangeArrowheads="1"/>
          </p:cNvPicPr>
          <p:nvPr/>
        </p:nvPicPr>
        <p:blipFill>
          <a:blip r:embed="rId3"/>
          <a:srcRect l="6502" t="3599" r="351" b="78560"/>
          <a:stretch>
            <a:fillRect/>
          </a:stretch>
        </p:blipFill>
        <p:spPr bwMode="auto">
          <a:xfrm>
            <a:off x="0" y="2560320"/>
            <a:ext cx="8808720" cy="4297680"/>
          </a:xfrm>
          <a:prstGeom prst="rect">
            <a:avLst/>
          </a:prstGeom>
          <a:noFill/>
        </p:spPr>
      </p:pic>
      <p:sp>
        <p:nvSpPr>
          <p:cNvPr id="3" name="TextBox 2"/>
          <p:cNvSpPr txBox="1"/>
          <p:nvPr/>
        </p:nvSpPr>
        <p:spPr>
          <a:xfrm>
            <a:off x="1908810" y="762000"/>
            <a:ext cx="5326380" cy="1077218"/>
          </a:xfrm>
          <a:prstGeom prst="rect">
            <a:avLst/>
          </a:prstGeom>
          <a:noFill/>
        </p:spPr>
        <p:txBody>
          <a:bodyPr wrap="square" rtlCol="0">
            <a:spAutoFit/>
          </a:bodyPr>
          <a:lstStyle/>
          <a:p>
            <a:r>
              <a:rPr lang="en-US" dirty="0" smtClean="0">
                <a:solidFill>
                  <a:schemeClr val="tx1"/>
                </a:solidFill>
              </a:rPr>
              <a:t>Development of the Tuolumne Intrusive Suite</a:t>
            </a:r>
            <a:endParaRPr lang="en-US" dirty="0">
              <a:solidFill>
                <a:schemeClr val="tx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www.yosemite.ca.us/library/geologic_story_of_yosemite/images/20.jpg"/>
          <p:cNvPicPr>
            <a:picLocks noChangeAspect="1" noChangeArrowheads="1"/>
          </p:cNvPicPr>
          <p:nvPr/>
        </p:nvPicPr>
        <p:blipFill>
          <a:blip r:embed="rId3"/>
          <a:srcRect l="5374" t="21946" r="351" b="53380"/>
          <a:stretch>
            <a:fillRect/>
          </a:stretch>
        </p:blipFill>
        <p:spPr bwMode="auto">
          <a:xfrm>
            <a:off x="0" y="822960"/>
            <a:ext cx="8915400" cy="5943600"/>
          </a:xfrm>
          <a:prstGeom prst="rect">
            <a:avLst/>
          </a:prstGeom>
          <a:noFill/>
        </p:spPr>
      </p:pic>
      <p:pic>
        <p:nvPicPr>
          <p:cNvPr id="3" name="Picture 2" descr="half dome granodiorite2"/>
          <p:cNvPicPr>
            <a:picLocks noChangeAspect="1" noChangeArrowheads="1"/>
          </p:cNvPicPr>
          <p:nvPr/>
        </p:nvPicPr>
        <p:blipFill>
          <a:blip r:embed="rId4"/>
          <a:srcRect/>
          <a:stretch>
            <a:fillRect/>
          </a:stretch>
        </p:blipFill>
        <p:spPr bwMode="auto">
          <a:xfrm>
            <a:off x="60959" y="60961"/>
            <a:ext cx="3757459" cy="2819399"/>
          </a:xfrm>
          <a:prstGeom prst="rect">
            <a:avLst/>
          </a:prstGeom>
          <a:noFill/>
          <a:effectLst>
            <a:outerShdw blurRad="50800" dist="762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www.yosemite.ca.us/library/geologic_story_of_yosemite/images/20.jpg"/>
          <p:cNvPicPr>
            <a:picLocks noChangeAspect="1" noChangeArrowheads="1"/>
          </p:cNvPicPr>
          <p:nvPr/>
        </p:nvPicPr>
        <p:blipFill>
          <a:blip r:embed="rId3"/>
          <a:srcRect l="4569" t="46936" r="351" b="29339"/>
          <a:stretch>
            <a:fillRect/>
          </a:stretch>
        </p:blipFill>
        <p:spPr bwMode="auto">
          <a:xfrm>
            <a:off x="0" y="1143000"/>
            <a:ext cx="8991600" cy="5715000"/>
          </a:xfrm>
          <a:prstGeom prst="rect">
            <a:avLst/>
          </a:prstGeom>
          <a:noFill/>
        </p:spPr>
      </p:pic>
      <p:pic>
        <p:nvPicPr>
          <p:cNvPr id="3" name="Picture 2"/>
          <p:cNvPicPr>
            <a:picLocks noChangeAspect="1" noChangeArrowheads="1"/>
          </p:cNvPicPr>
          <p:nvPr/>
        </p:nvPicPr>
        <p:blipFill>
          <a:blip r:embed="rId4"/>
          <a:srcRect/>
          <a:stretch>
            <a:fillRect/>
          </a:stretch>
        </p:blipFill>
        <p:spPr bwMode="auto">
          <a:xfrm>
            <a:off x="60960" y="65122"/>
            <a:ext cx="3870960" cy="2964212"/>
          </a:xfrm>
          <a:prstGeom prst="rect">
            <a:avLst/>
          </a:prstGeom>
          <a:noFill/>
          <a:ln w="9525">
            <a:noFill/>
            <a:miter lim="800000"/>
            <a:headEnd/>
            <a:tailEnd/>
          </a:ln>
          <a:effectLst>
            <a:outerShdw blurRad="50800" dist="762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www.yosemite.ca.us/library/geologic_story_of_yosemite/images/20.jpg"/>
          <p:cNvPicPr>
            <a:picLocks noChangeAspect="1" noChangeArrowheads="1"/>
          </p:cNvPicPr>
          <p:nvPr/>
        </p:nvPicPr>
        <p:blipFill>
          <a:blip r:embed="rId3"/>
          <a:srcRect l="2957" t="72425" r="351" b="1328"/>
          <a:stretch>
            <a:fillRect/>
          </a:stretch>
        </p:blipFill>
        <p:spPr bwMode="auto">
          <a:xfrm>
            <a:off x="0" y="365760"/>
            <a:ext cx="9144000" cy="6322712"/>
          </a:xfrm>
          <a:prstGeom prst="rect">
            <a:avLst/>
          </a:prstGeom>
          <a:noFill/>
        </p:spPr>
      </p:pic>
      <p:pic>
        <p:nvPicPr>
          <p:cNvPr id="3" name="Picture 1"/>
          <p:cNvPicPr>
            <a:picLocks noChangeAspect="1" noChangeArrowheads="1"/>
          </p:cNvPicPr>
          <p:nvPr/>
        </p:nvPicPr>
        <p:blipFill>
          <a:blip r:embed="rId4" cstate="print"/>
          <a:srcRect/>
          <a:stretch>
            <a:fillRect/>
          </a:stretch>
        </p:blipFill>
        <p:spPr bwMode="auto">
          <a:xfrm>
            <a:off x="45720" y="45720"/>
            <a:ext cx="2443764" cy="1822641"/>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8" name="Picture 2" descr="http://www.starships.com/Photos/EdsBigHead.jpg">
            <a:hlinkClick r:id="rId3"/>
          </p:cNvPr>
          <p:cNvPicPr>
            <a:picLocks noChangeAspect="1" noChangeArrowheads="1"/>
          </p:cNvPicPr>
          <p:nvPr/>
        </p:nvPicPr>
        <p:blipFill>
          <a:blip r:embed="rId4"/>
          <a:srcRect/>
          <a:stretch>
            <a:fillRect/>
          </a:stretch>
        </p:blipFill>
        <p:spPr bwMode="auto">
          <a:xfrm>
            <a:off x="1055914" y="15885"/>
            <a:ext cx="7032171" cy="6842115"/>
          </a:xfrm>
          <a:prstGeom prst="rect">
            <a:avLst/>
          </a:prstGeom>
          <a:noFill/>
        </p:spPr>
      </p:pic>
      <p:sp>
        <p:nvSpPr>
          <p:cNvPr id="3" name="Text Box 2"/>
          <p:cNvSpPr txBox="1">
            <a:spLocks noChangeArrowheads="1"/>
          </p:cNvSpPr>
          <p:nvPr/>
        </p:nvSpPr>
        <p:spPr bwMode="auto">
          <a:xfrm>
            <a:off x="3124200" y="4593771"/>
            <a:ext cx="2895600" cy="1066800"/>
          </a:xfrm>
          <a:prstGeom prst="rect">
            <a:avLst/>
          </a:prstGeom>
          <a:noFill/>
          <a:ln w="9525">
            <a:noFill/>
            <a:miter lim="800000"/>
            <a:headEnd/>
            <a:tailEnd/>
          </a:ln>
          <a:effectLst/>
        </p:spPr>
        <p:txBody>
          <a:bodyPr>
            <a:spAutoFit/>
          </a:bodyPr>
          <a:lstStyle/>
          <a:p>
            <a:pPr>
              <a:spcBef>
                <a:spcPct val="50000"/>
              </a:spcBef>
            </a:pPr>
            <a:r>
              <a:rPr lang="en-US" dirty="0">
                <a:effectLst>
                  <a:outerShdw blurRad="38100" dist="38100" dir="2700000" algn="tl">
                    <a:srgbClr val="808080"/>
                  </a:outerShdw>
                </a:effectLst>
              </a:rPr>
              <a:t>Think you know it all?</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tuolome"/>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tuolome"/>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4" name="Picture 3" descr="hair pull.tif"/>
          <p:cNvPicPr>
            <a:picLocks noChangeAspect="1"/>
          </p:cNvPicPr>
          <p:nvPr/>
        </p:nvPicPr>
        <p:blipFill>
          <a:blip r:embed="rId4"/>
          <a:stretch>
            <a:fillRect/>
          </a:stretch>
        </p:blipFill>
        <p:spPr>
          <a:xfrm>
            <a:off x="6248400" y="4613910"/>
            <a:ext cx="2895600" cy="224409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3" descr="tuolome7"/>
          <p:cNvPicPr>
            <a:picLocks noChangeAspect="1" noChangeArrowheads="1"/>
          </p:cNvPicPr>
          <p:nvPr/>
        </p:nvPicPr>
        <p:blipFill>
          <a:blip r:embed="rId3"/>
          <a:srcRect l="22409" t="8589" r="10364" b="7976"/>
          <a:stretch>
            <a:fillRect/>
          </a:stretch>
        </p:blipFill>
        <p:spPr bwMode="auto">
          <a:xfrm>
            <a:off x="0" y="838200"/>
            <a:ext cx="9144000" cy="51816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stronomynotes.com/nature/images/yosemite8.jpg"/>
          <p:cNvPicPr>
            <a:picLocks noChangeAspect="1" noChangeArrowheads="1"/>
          </p:cNvPicPr>
          <p:nvPr/>
        </p:nvPicPr>
        <p:blipFill>
          <a:blip r:embed="rId3"/>
          <a:srcRect/>
          <a:stretch>
            <a:fillRect/>
          </a:stretch>
        </p:blipFill>
        <p:spPr bwMode="auto">
          <a:xfrm>
            <a:off x="1" y="0"/>
            <a:ext cx="9335454" cy="68580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tuolome2"/>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tuolome5"/>
          <p:cNvPicPr>
            <a:picLocks noChangeAspect="1" noChangeArrowheads="1"/>
          </p:cNvPicPr>
          <p:nvPr/>
        </p:nvPicPr>
        <p:blipFill>
          <a:blip r:embed="rId3"/>
          <a:srcRect/>
          <a:stretch>
            <a:fillRect/>
          </a:stretch>
        </p:blipFill>
        <p:spPr bwMode="auto">
          <a:xfrm>
            <a:off x="1981200" y="0"/>
            <a:ext cx="5141913" cy="68580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tuolome3"/>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4"/>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2438400" y="-15342"/>
            <a:ext cx="4267200" cy="68733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El_Capitan_granite"/>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136195" name="Text Box 3"/>
          <p:cNvSpPr txBox="1">
            <a:spLocks noChangeArrowheads="1"/>
          </p:cNvSpPr>
          <p:nvPr/>
        </p:nvSpPr>
        <p:spPr bwMode="auto">
          <a:xfrm>
            <a:off x="1524000" y="0"/>
            <a:ext cx="6096000" cy="579438"/>
          </a:xfrm>
          <a:prstGeom prst="rect">
            <a:avLst/>
          </a:prstGeom>
          <a:noFill/>
          <a:ln w="9525">
            <a:noFill/>
            <a:miter lim="800000"/>
            <a:headEnd/>
            <a:tailEnd/>
          </a:ln>
          <a:effectLst/>
        </p:spPr>
        <p:txBody>
          <a:bodyPr>
            <a:spAutoFit/>
          </a:bodyPr>
          <a:lstStyle/>
          <a:p>
            <a:pPr>
              <a:spcBef>
                <a:spcPct val="50000"/>
              </a:spcBef>
            </a:pPr>
            <a:r>
              <a:rPr lang="en-US" dirty="0"/>
              <a:t>El Capitan Granite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El_Capitan_granite"/>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136195" name="Text Box 3"/>
          <p:cNvSpPr txBox="1">
            <a:spLocks noChangeArrowheads="1"/>
          </p:cNvSpPr>
          <p:nvPr/>
        </p:nvSpPr>
        <p:spPr bwMode="auto">
          <a:xfrm>
            <a:off x="1524000" y="0"/>
            <a:ext cx="6096000" cy="579438"/>
          </a:xfrm>
          <a:prstGeom prst="rect">
            <a:avLst/>
          </a:prstGeom>
          <a:noFill/>
          <a:ln w="9525">
            <a:noFill/>
            <a:miter lim="800000"/>
            <a:headEnd/>
            <a:tailEnd/>
          </a:ln>
          <a:effectLst/>
        </p:spPr>
        <p:txBody>
          <a:bodyPr>
            <a:spAutoFit/>
          </a:bodyPr>
          <a:lstStyle/>
          <a:p>
            <a:pPr>
              <a:spcBef>
                <a:spcPct val="50000"/>
              </a:spcBef>
            </a:pPr>
            <a:r>
              <a:rPr lang="en-US" dirty="0"/>
              <a:t>El Capitan Granite</a:t>
            </a:r>
          </a:p>
        </p:txBody>
      </p:sp>
      <p:sp>
        <p:nvSpPr>
          <p:cNvPr id="4" name="Text Box 3"/>
          <p:cNvSpPr txBox="1">
            <a:spLocks noChangeArrowheads="1"/>
          </p:cNvSpPr>
          <p:nvPr/>
        </p:nvSpPr>
        <p:spPr bwMode="auto">
          <a:xfrm>
            <a:off x="2984500" y="3113881"/>
            <a:ext cx="1879600" cy="579438"/>
          </a:xfrm>
          <a:prstGeom prst="rect">
            <a:avLst/>
          </a:prstGeom>
          <a:noFill/>
          <a:ln w="9525">
            <a:noFill/>
            <a:miter lim="800000"/>
            <a:headEnd/>
            <a:tailEnd/>
          </a:ln>
          <a:effectLst/>
        </p:spPr>
        <p:txBody>
          <a:bodyPr wrap="square">
            <a:spAutoFit/>
          </a:bodyPr>
          <a:lstStyle/>
          <a:p>
            <a:pPr>
              <a:spcBef>
                <a:spcPct val="50000"/>
              </a:spcBef>
            </a:pPr>
            <a:r>
              <a:rPr lang="en-US" dirty="0" smtClean="0"/>
              <a:t>quartz</a:t>
            </a:r>
            <a:endParaRPr lang="en-US" dirty="0"/>
          </a:p>
        </p:txBody>
      </p:sp>
      <p:cxnSp>
        <p:nvCxnSpPr>
          <p:cNvPr id="6" name="Straight Arrow Connector 5"/>
          <p:cNvCxnSpPr/>
          <p:nvPr/>
        </p:nvCxnSpPr>
        <p:spPr bwMode="auto">
          <a:xfrm>
            <a:off x="4597400" y="3441700"/>
            <a:ext cx="1358900" cy="368300"/>
          </a:xfrm>
          <a:prstGeom prst="straightConnector1">
            <a:avLst/>
          </a:prstGeom>
          <a:solidFill>
            <a:schemeClr val="accent1"/>
          </a:solidFill>
          <a:ln w="38100" cap="flat" cmpd="sng" algn="ctr">
            <a:solidFill>
              <a:schemeClr val="bg1"/>
            </a:solidFill>
            <a:prstDash val="solid"/>
            <a:round/>
            <a:headEnd type="none" w="med" len="med"/>
            <a:tailEnd type="arrow" w="med" len="med"/>
          </a:ln>
          <a:effectLst>
            <a:outerShdw blurRad="50800" dist="50800" dir="2700000" algn="tl" rotWithShape="0">
              <a:prstClr val="black">
                <a:alpha val="40000"/>
              </a:prstClr>
            </a:outerShdw>
          </a:effectLst>
        </p:spPr>
      </p:cxnSp>
      <p:cxnSp>
        <p:nvCxnSpPr>
          <p:cNvPr id="7" name="Straight Arrow Connector 6"/>
          <p:cNvCxnSpPr/>
          <p:nvPr/>
        </p:nvCxnSpPr>
        <p:spPr bwMode="auto">
          <a:xfrm rot="5400000" flipH="1" flipV="1">
            <a:off x="4572000" y="2311400"/>
            <a:ext cx="927100" cy="927100"/>
          </a:xfrm>
          <a:prstGeom prst="straightConnector1">
            <a:avLst/>
          </a:prstGeom>
          <a:solidFill>
            <a:schemeClr val="accent1"/>
          </a:solidFill>
          <a:ln w="38100" cap="flat" cmpd="sng" algn="ctr">
            <a:solidFill>
              <a:schemeClr val="bg1"/>
            </a:solidFill>
            <a:prstDash val="solid"/>
            <a:round/>
            <a:headEnd type="none" w="med" len="med"/>
            <a:tailEnd type="arrow" w="med" len="med"/>
          </a:ln>
          <a:effectLst>
            <a:outerShdw blurRad="50800" dist="50800" dir="2700000" algn="tl" rotWithShape="0">
              <a:prstClr val="black">
                <a:alpha val="40000"/>
              </a:prstClr>
            </a:outerShdw>
          </a:effectLst>
        </p:spPr>
      </p:cxnSp>
      <p:cxnSp>
        <p:nvCxnSpPr>
          <p:cNvPr id="8" name="Straight Arrow Connector 7"/>
          <p:cNvCxnSpPr>
            <a:stCxn id="4" idx="2"/>
          </p:cNvCxnSpPr>
          <p:nvPr/>
        </p:nvCxnSpPr>
        <p:spPr bwMode="auto">
          <a:xfrm rot="5400000">
            <a:off x="3110310" y="3758009"/>
            <a:ext cx="878681" cy="749300"/>
          </a:xfrm>
          <a:prstGeom prst="straightConnector1">
            <a:avLst/>
          </a:prstGeom>
          <a:solidFill>
            <a:schemeClr val="accent1"/>
          </a:solidFill>
          <a:ln w="38100" cap="flat" cmpd="sng" algn="ctr">
            <a:solidFill>
              <a:schemeClr val="bg1"/>
            </a:solidFill>
            <a:prstDash val="solid"/>
            <a:round/>
            <a:headEnd type="none" w="med" len="med"/>
            <a:tailEnd type="arrow" w="med" len="med"/>
          </a:ln>
          <a:effectLst>
            <a:outerShdw blurRad="50800" dist="50800" dir="2700000" algn="tl" rotWithShape="0">
              <a:prstClr val="black">
                <a:alpha val="40000"/>
              </a:prstClr>
            </a:outerShdw>
          </a:effectLst>
        </p:spPr>
      </p:cxnSp>
      <p:cxnSp>
        <p:nvCxnSpPr>
          <p:cNvPr id="14" name="Straight Arrow Connector 13"/>
          <p:cNvCxnSpPr/>
          <p:nvPr/>
        </p:nvCxnSpPr>
        <p:spPr bwMode="auto">
          <a:xfrm>
            <a:off x="4051300" y="3708400"/>
            <a:ext cx="1155700" cy="1130300"/>
          </a:xfrm>
          <a:prstGeom prst="straightConnector1">
            <a:avLst/>
          </a:prstGeom>
          <a:solidFill>
            <a:schemeClr val="accent1"/>
          </a:solidFill>
          <a:ln w="38100" cap="flat" cmpd="sng" algn="ctr">
            <a:solidFill>
              <a:schemeClr val="bg1"/>
            </a:solidFill>
            <a:prstDash val="solid"/>
            <a:round/>
            <a:headEnd type="none" w="med" len="med"/>
            <a:tailEnd type="arrow" w="med" len="med"/>
          </a:ln>
          <a:effectLst>
            <a:outerShdw blurRad="50800" dist="508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El_Capitan_granite"/>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136195" name="Text Box 3"/>
          <p:cNvSpPr txBox="1">
            <a:spLocks noChangeArrowheads="1"/>
          </p:cNvSpPr>
          <p:nvPr/>
        </p:nvSpPr>
        <p:spPr bwMode="auto">
          <a:xfrm>
            <a:off x="1524000" y="0"/>
            <a:ext cx="6096000" cy="579438"/>
          </a:xfrm>
          <a:prstGeom prst="rect">
            <a:avLst/>
          </a:prstGeom>
          <a:noFill/>
          <a:ln w="9525">
            <a:noFill/>
            <a:miter lim="800000"/>
            <a:headEnd/>
            <a:tailEnd/>
          </a:ln>
          <a:effectLst/>
        </p:spPr>
        <p:txBody>
          <a:bodyPr>
            <a:spAutoFit/>
          </a:bodyPr>
          <a:lstStyle/>
          <a:p>
            <a:pPr>
              <a:spcBef>
                <a:spcPct val="50000"/>
              </a:spcBef>
            </a:pPr>
            <a:r>
              <a:rPr lang="en-US" dirty="0"/>
              <a:t>El Capitan Granite</a:t>
            </a:r>
          </a:p>
        </p:txBody>
      </p:sp>
      <p:sp>
        <p:nvSpPr>
          <p:cNvPr id="4" name="Text Box 3"/>
          <p:cNvSpPr txBox="1">
            <a:spLocks noChangeArrowheads="1"/>
          </p:cNvSpPr>
          <p:nvPr/>
        </p:nvSpPr>
        <p:spPr bwMode="auto">
          <a:xfrm>
            <a:off x="6413500" y="3685381"/>
            <a:ext cx="1879600" cy="1077218"/>
          </a:xfrm>
          <a:prstGeom prst="rect">
            <a:avLst/>
          </a:prstGeom>
          <a:noFill/>
          <a:ln w="9525">
            <a:noFill/>
            <a:miter lim="800000"/>
            <a:headEnd/>
            <a:tailEnd/>
          </a:ln>
          <a:effectLst/>
        </p:spPr>
        <p:txBody>
          <a:bodyPr wrap="square">
            <a:spAutoFit/>
          </a:bodyPr>
          <a:lstStyle/>
          <a:p>
            <a:pPr>
              <a:spcBef>
                <a:spcPct val="50000"/>
              </a:spcBef>
            </a:pPr>
            <a:r>
              <a:rPr lang="en-US" dirty="0" smtClean="0"/>
              <a:t>alkali feldspar</a:t>
            </a:r>
            <a:endParaRPr lang="en-US" dirty="0"/>
          </a:p>
        </p:txBody>
      </p:sp>
      <p:cxnSp>
        <p:nvCxnSpPr>
          <p:cNvPr id="6" name="Straight Arrow Connector 5"/>
          <p:cNvCxnSpPr/>
          <p:nvPr/>
        </p:nvCxnSpPr>
        <p:spPr bwMode="auto">
          <a:xfrm rot="5400000">
            <a:off x="6070600" y="4927600"/>
            <a:ext cx="990600" cy="863600"/>
          </a:xfrm>
          <a:prstGeom prst="straightConnector1">
            <a:avLst/>
          </a:prstGeom>
          <a:solidFill>
            <a:schemeClr val="accent1"/>
          </a:solidFill>
          <a:ln w="38100" cap="flat" cmpd="sng" algn="ctr">
            <a:solidFill>
              <a:schemeClr val="bg1"/>
            </a:solidFill>
            <a:prstDash val="solid"/>
            <a:round/>
            <a:headEnd type="none" w="med" len="med"/>
            <a:tailEnd type="arrow" w="med" len="med"/>
          </a:ln>
          <a:effectLst>
            <a:outerShdw blurRad="50800" dist="50800" dir="2700000" algn="tl" rotWithShape="0">
              <a:prstClr val="black">
                <a:alpha val="40000"/>
              </a:prstClr>
            </a:outerShdw>
          </a:effectLst>
        </p:spPr>
      </p:cxnSp>
      <p:cxnSp>
        <p:nvCxnSpPr>
          <p:cNvPr id="7" name="Straight Arrow Connector 6"/>
          <p:cNvCxnSpPr/>
          <p:nvPr/>
        </p:nvCxnSpPr>
        <p:spPr bwMode="auto">
          <a:xfrm rot="10800000" flipV="1">
            <a:off x="3911600" y="4343400"/>
            <a:ext cx="2489200" cy="165100"/>
          </a:xfrm>
          <a:prstGeom prst="straightConnector1">
            <a:avLst/>
          </a:prstGeom>
          <a:solidFill>
            <a:schemeClr val="accent1"/>
          </a:solidFill>
          <a:ln w="38100" cap="flat" cmpd="sng" algn="ctr">
            <a:solidFill>
              <a:schemeClr val="bg1"/>
            </a:solidFill>
            <a:prstDash val="solid"/>
            <a:round/>
            <a:headEnd type="none" w="med" len="med"/>
            <a:tailEnd type="arrow" w="med" len="med"/>
          </a:ln>
          <a:effectLst>
            <a:outerShdw blurRad="50800" dist="50800" dir="2700000" algn="tl" rotWithShape="0">
              <a:prstClr val="black">
                <a:alpha val="40000"/>
              </a:prstClr>
            </a:outerShdw>
          </a:effectLst>
        </p:spPr>
      </p:cxnSp>
      <p:cxnSp>
        <p:nvCxnSpPr>
          <p:cNvPr id="8" name="Straight Arrow Connector 7"/>
          <p:cNvCxnSpPr>
            <a:stCxn id="4" idx="2"/>
          </p:cNvCxnSpPr>
          <p:nvPr/>
        </p:nvCxnSpPr>
        <p:spPr bwMode="auto">
          <a:xfrm rot="16200000" flipH="1">
            <a:off x="6788198" y="5327701"/>
            <a:ext cx="1676304" cy="546100"/>
          </a:xfrm>
          <a:prstGeom prst="straightConnector1">
            <a:avLst/>
          </a:prstGeom>
          <a:solidFill>
            <a:schemeClr val="accent1"/>
          </a:solidFill>
          <a:ln w="38100" cap="flat" cmpd="sng" algn="ctr">
            <a:solidFill>
              <a:schemeClr val="bg1"/>
            </a:solidFill>
            <a:prstDash val="solid"/>
            <a:round/>
            <a:headEnd type="none" w="med" len="med"/>
            <a:tailEnd type="arrow" w="med" len="med"/>
          </a:ln>
          <a:effectLst>
            <a:outerShdw blurRad="50800" dist="50800" dir="2700000" algn="tl" rotWithShape="0">
              <a:prstClr val="black">
                <a:alpha val="40000"/>
              </a:prstClr>
            </a:outerShdw>
          </a:effectLst>
        </p:spPr>
      </p:cxnSp>
      <p:cxnSp>
        <p:nvCxnSpPr>
          <p:cNvPr id="14" name="Straight Arrow Connector 13"/>
          <p:cNvCxnSpPr>
            <a:stCxn id="4" idx="0"/>
          </p:cNvCxnSpPr>
          <p:nvPr/>
        </p:nvCxnSpPr>
        <p:spPr bwMode="auto">
          <a:xfrm rot="16200000" flipV="1">
            <a:off x="6120210" y="2452291"/>
            <a:ext cx="1920081" cy="546100"/>
          </a:xfrm>
          <a:prstGeom prst="straightConnector1">
            <a:avLst/>
          </a:prstGeom>
          <a:solidFill>
            <a:schemeClr val="accent1"/>
          </a:solidFill>
          <a:ln w="38100" cap="flat" cmpd="sng" algn="ctr">
            <a:solidFill>
              <a:schemeClr val="bg1"/>
            </a:solidFill>
            <a:prstDash val="solid"/>
            <a:round/>
            <a:headEnd type="none" w="med" len="med"/>
            <a:tailEnd type="arrow" w="med" len="med"/>
          </a:ln>
          <a:effectLst>
            <a:outerShdw blurRad="50800" dist="508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El_Capitan_granite"/>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136195" name="Text Box 3"/>
          <p:cNvSpPr txBox="1">
            <a:spLocks noChangeArrowheads="1"/>
          </p:cNvSpPr>
          <p:nvPr/>
        </p:nvSpPr>
        <p:spPr bwMode="auto">
          <a:xfrm>
            <a:off x="1524000" y="0"/>
            <a:ext cx="6096000" cy="579438"/>
          </a:xfrm>
          <a:prstGeom prst="rect">
            <a:avLst/>
          </a:prstGeom>
          <a:noFill/>
          <a:ln w="9525">
            <a:noFill/>
            <a:miter lim="800000"/>
            <a:headEnd/>
            <a:tailEnd/>
          </a:ln>
          <a:effectLst/>
        </p:spPr>
        <p:txBody>
          <a:bodyPr>
            <a:spAutoFit/>
          </a:bodyPr>
          <a:lstStyle/>
          <a:p>
            <a:pPr>
              <a:spcBef>
                <a:spcPct val="50000"/>
              </a:spcBef>
            </a:pPr>
            <a:r>
              <a:rPr lang="en-US" dirty="0"/>
              <a:t>El Capitan Granite</a:t>
            </a:r>
          </a:p>
        </p:txBody>
      </p:sp>
      <p:sp>
        <p:nvSpPr>
          <p:cNvPr id="4" name="Text Box 3"/>
          <p:cNvSpPr txBox="1">
            <a:spLocks noChangeArrowheads="1"/>
          </p:cNvSpPr>
          <p:nvPr/>
        </p:nvSpPr>
        <p:spPr bwMode="auto">
          <a:xfrm>
            <a:off x="2908300" y="3139281"/>
            <a:ext cx="1879600" cy="579438"/>
          </a:xfrm>
          <a:prstGeom prst="rect">
            <a:avLst/>
          </a:prstGeom>
          <a:noFill/>
          <a:ln w="9525">
            <a:noFill/>
            <a:miter lim="800000"/>
            <a:headEnd/>
            <a:tailEnd/>
          </a:ln>
          <a:effectLst/>
        </p:spPr>
        <p:txBody>
          <a:bodyPr wrap="square">
            <a:spAutoFit/>
          </a:bodyPr>
          <a:lstStyle/>
          <a:p>
            <a:pPr>
              <a:spcBef>
                <a:spcPct val="50000"/>
              </a:spcBef>
            </a:pPr>
            <a:r>
              <a:rPr lang="en-US" dirty="0" smtClean="0"/>
              <a:t>biotite</a:t>
            </a:r>
            <a:endParaRPr lang="en-US" dirty="0"/>
          </a:p>
        </p:txBody>
      </p:sp>
      <p:cxnSp>
        <p:nvCxnSpPr>
          <p:cNvPr id="6" name="Straight Arrow Connector 5"/>
          <p:cNvCxnSpPr/>
          <p:nvPr/>
        </p:nvCxnSpPr>
        <p:spPr bwMode="auto">
          <a:xfrm rot="5400000" flipH="1" flipV="1">
            <a:off x="3714750" y="2901950"/>
            <a:ext cx="571500" cy="101600"/>
          </a:xfrm>
          <a:prstGeom prst="straightConnector1">
            <a:avLst/>
          </a:prstGeom>
          <a:solidFill>
            <a:schemeClr val="accent1"/>
          </a:solidFill>
          <a:ln w="38100" cap="flat" cmpd="sng" algn="ctr">
            <a:solidFill>
              <a:schemeClr val="bg1"/>
            </a:solidFill>
            <a:prstDash val="solid"/>
            <a:round/>
            <a:headEnd type="none" w="med" len="med"/>
            <a:tailEnd type="arrow" w="med" len="med"/>
          </a:ln>
          <a:effectLst>
            <a:outerShdw blurRad="50800" dist="50800" dir="2700000" algn="tl" rotWithShape="0">
              <a:prstClr val="black">
                <a:alpha val="40000"/>
              </a:prstClr>
            </a:outerShdw>
          </a:effectLst>
        </p:spPr>
      </p:cxnSp>
      <p:cxnSp>
        <p:nvCxnSpPr>
          <p:cNvPr id="7" name="Straight Arrow Connector 6"/>
          <p:cNvCxnSpPr/>
          <p:nvPr/>
        </p:nvCxnSpPr>
        <p:spPr bwMode="auto">
          <a:xfrm rot="16200000" flipV="1">
            <a:off x="3175000" y="2730500"/>
            <a:ext cx="685800" cy="228600"/>
          </a:xfrm>
          <a:prstGeom prst="straightConnector1">
            <a:avLst/>
          </a:prstGeom>
          <a:solidFill>
            <a:schemeClr val="accent1"/>
          </a:solidFill>
          <a:ln w="38100" cap="flat" cmpd="sng" algn="ctr">
            <a:solidFill>
              <a:schemeClr val="bg1"/>
            </a:solidFill>
            <a:prstDash val="solid"/>
            <a:round/>
            <a:headEnd type="none" w="med" len="med"/>
            <a:tailEnd type="arrow" w="med" len="med"/>
          </a:ln>
          <a:effectLst>
            <a:outerShdw blurRad="50800" dist="50800" dir="2700000" algn="tl" rotWithShape="0">
              <a:prstClr val="black">
                <a:alpha val="40000"/>
              </a:prstClr>
            </a:outerShdw>
          </a:effectLst>
        </p:spPr>
      </p:cxnSp>
      <p:cxnSp>
        <p:nvCxnSpPr>
          <p:cNvPr id="8" name="Straight Arrow Connector 7"/>
          <p:cNvCxnSpPr/>
          <p:nvPr/>
        </p:nvCxnSpPr>
        <p:spPr bwMode="auto">
          <a:xfrm rot="10800000" flipV="1">
            <a:off x="2603500" y="3733798"/>
            <a:ext cx="812802" cy="495301"/>
          </a:xfrm>
          <a:prstGeom prst="straightConnector1">
            <a:avLst/>
          </a:prstGeom>
          <a:solidFill>
            <a:schemeClr val="accent1"/>
          </a:solidFill>
          <a:ln w="38100" cap="flat" cmpd="sng" algn="ctr">
            <a:solidFill>
              <a:schemeClr val="bg1"/>
            </a:solidFill>
            <a:prstDash val="solid"/>
            <a:round/>
            <a:headEnd type="none" w="med" len="med"/>
            <a:tailEnd type="arrow" w="med" len="med"/>
          </a:ln>
          <a:effectLst>
            <a:outerShdw blurRad="50800" dist="50800" dir="2700000" algn="tl" rotWithShape="0">
              <a:prstClr val="black">
                <a:alpha val="40000"/>
              </a:prstClr>
            </a:outerShdw>
          </a:effectLst>
        </p:spPr>
      </p:cxnSp>
      <p:cxnSp>
        <p:nvCxnSpPr>
          <p:cNvPr id="14" name="Straight Arrow Connector 13"/>
          <p:cNvCxnSpPr/>
          <p:nvPr/>
        </p:nvCxnSpPr>
        <p:spPr bwMode="auto">
          <a:xfrm>
            <a:off x="4051300" y="3708400"/>
            <a:ext cx="673100" cy="330200"/>
          </a:xfrm>
          <a:prstGeom prst="straightConnector1">
            <a:avLst/>
          </a:prstGeom>
          <a:solidFill>
            <a:schemeClr val="accent1"/>
          </a:solidFill>
          <a:ln w="38100" cap="flat" cmpd="sng" algn="ctr">
            <a:solidFill>
              <a:schemeClr val="bg1"/>
            </a:solidFill>
            <a:prstDash val="solid"/>
            <a:round/>
            <a:headEnd type="none" w="med" len="med"/>
            <a:tailEnd type="arrow" w="med" len="med"/>
          </a:ln>
          <a:effectLst>
            <a:outerShdw blurRad="50800" dist="508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50800" cap="flat" cmpd="sng" algn="ctr">
          <a:solidFill>
            <a:schemeClr val="accent1">
              <a:lumMod val="50000"/>
            </a:schemeClr>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4204</TotalTime>
  <Words>2146</Words>
  <Application>Microsoft Office PowerPoint</Application>
  <PresentationFormat>On-screen Show (4:3)</PresentationFormat>
  <Paragraphs>347</Paragraphs>
  <Slides>54</Slides>
  <Notes>54</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vector>
  </TitlesOfParts>
  <Company>Grossmont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Gary Jacobson</dc:creator>
  <cp:lastModifiedBy>Gary Jacobson</cp:lastModifiedBy>
  <cp:revision>63</cp:revision>
  <dcterms:created xsi:type="dcterms:W3CDTF">2005-04-09T22:18:46Z</dcterms:created>
  <dcterms:modified xsi:type="dcterms:W3CDTF">2009-01-05T07:15:59Z</dcterms:modified>
</cp:coreProperties>
</file>